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82"/>
  </p:notesMasterIdLst>
  <p:sldIdLst>
    <p:sldId id="256" r:id="rId2"/>
    <p:sldId id="268" r:id="rId3"/>
    <p:sldId id="274" r:id="rId4"/>
    <p:sldId id="257" r:id="rId5"/>
    <p:sldId id="258" r:id="rId6"/>
    <p:sldId id="259" r:id="rId7"/>
    <p:sldId id="270" r:id="rId8"/>
    <p:sldId id="273" r:id="rId9"/>
    <p:sldId id="272" r:id="rId10"/>
    <p:sldId id="271" r:id="rId11"/>
    <p:sldId id="305" r:id="rId12"/>
    <p:sldId id="275" r:id="rId13"/>
    <p:sldId id="289" r:id="rId14"/>
    <p:sldId id="290" r:id="rId15"/>
    <p:sldId id="291" r:id="rId16"/>
    <p:sldId id="292" r:id="rId17"/>
    <p:sldId id="293" r:id="rId18"/>
    <p:sldId id="279" r:id="rId19"/>
    <p:sldId id="278" r:id="rId20"/>
    <p:sldId id="277" r:id="rId21"/>
    <p:sldId id="276" r:id="rId22"/>
    <p:sldId id="282" r:id="rId23"/>
    <p:sldId id="281" r:id="rId24"/>
    <p:sldId id="280" r:id="rId25"/>
    <p:sldId id="283" r:id="rId26"/>
    <p:sldId id="286" r:id="rId27"/>
    <p:sldId id="287" r:id="rId28"/>
    <p:sldId id="288" r:id="rId29"/>
    <p:sldId id="285" r:id="rId30"/>
    <p:sldId id="284" r:id="rId31"/>
    <p:sldId id="306" r:id="rId32"/>
    <p:sldId id="308" r:id="rId33"/>
    <p:sldId id="307" r:id="rId34"/>
    <p:sldId id="260" r:id="rId35"/>
    <p:sldId id="263" r:id="rId36"/>
    <p:sldId id="264" r:id="rId37"/>
    <p:sldId id="265" r:id="rId38"/>
    <p:sldId id="269" r:id="rId39"/>
    <p:sldId id="267" r:id="rId40"/>
    <p:sldId id="266" r:id="rId41"/>
    <p:sldId id="294" r:id="rId42"/>
    <p:sldId id="295" r:id="rId43"/>
    <p:sldId id="296" r:id="rId44"/>
    <p:sldId id="297" r:id="rId45"/>
    <p:sldId id="298" r:id="rId46"/>
    <p:sldId id="299" r:id="rId47"/>
    <p:sldId id="300" r:id="rId48"/>
    <p:sldId id="301" r:id="rId49"/>
    <p:sldId id="302" r:id="rId50"/>
    <p:sldId id="303" r:id="rId51"/>
    <p:sldId id="304" r:id="rId52"/>
    <p:sldId id="309" r:id="rId53"/>
    <p:sldId id="310" r:id="rId54"/>
    <p:sldId id="315" r:id="rId55"/>
    <p:sldId id="314" r:id="rId56"/>
    <p:sldId id="313" r:id="rId57"/>
    <p:sldId id="312" r:id="rId58"/>
    <p:sldId id="316" r:id="rId59"/>
    <p:sldId id="311" r:id="rId60"/>
    <p:sldId id="317" r:id="rId61"/>
    <p:sldId id="318" r:id="rId62"/>
    <p:sldId id="319" r:id="rId63"/>
    <p:sldId id="326" r:id="rId64"/>
    <p:sldId id="325" r:id="rId65"/>
    <p:sldId id="324" r:id="rId66"/>
    <p:sldId id="323" r:id="rId67"/>
    <p:sldId id="322" r:id="rId68"/>
    <p:sldId id="321" r:id="rId69"/>
    <p:sldId id="320" r:id="rId70"/>
    <p:sldId id="327" r:id="rId71"/>
    <p:sldId id="328" r:id="rId72"/>
    <p:sldId id="330" r:id="rId73"/>
    <p:sldId id="329" r:id="rId74"/>
    <p:sldId id="331" r:id="rId75"/>
    <p:sldId id="332" r:id="rId76"/>
    <p:sldId id="333" r:id="rId77"/>
    <p:sldId id="334" r:id="rId78"/>
    <p:sldId id="336" r:id="rId79"/>
    <p:sldId id="335" r:id="rId80"/>
    <p:sldId id="262" r:id="rId8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1" d="100"/>
          <a:sy n="71" d="100"/>
        </p:scale>
        <p:origin x="-150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19CC50-50A1-45EA-A74A-DD6F8E127EA3}" type="datetimeFigureOut">
              <a:rPr lang="tr-TR" smtClean="0"/>
              <a:pPr/>
              <a:t>7.05.2019</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6A0AE3-BE66-431E-B1C8-FAD0F2196080}"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Sincik Anadolu imam hatip Lisesi Öğretmenler odası</a:t>
            </a:r>
          </a:p>
          <a:p>
            <a:endParaRPr lang="tr-TR" dirty="0"/>
          </a:p>
        </p:txBody>
      </p:sp>
      <p:sp>
        <p:nvSpPr>
          <p:cNvPr id="4" name="3 Slayt Numarası Yer Tutucusu"/>
          <p:cNvSpPr>
            <a:spLocks noGrp="1"/>
          </p:cNvSpPr>
          <p:nvPr>
            <p:ph type="sldNum" sz="quarter" idx="10"/>
          </p:nvPr>
        </p:nvSpPr>
        <p:spPr/>
        <p:txBody>
          <a:bodyPr/>
          <a:lstStyle/>
          <a:p>
            <a:fld id="{316A0AE3-BE66-431E-B1C8-FAD0F2196080}" type="slidenum">
              <a:rPr lang="tr-TR" smtClean="0"/>
              <a:pPr/>
              <a:t>2</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1">
        <a:schemeClr val="bg1"/>
      </p:bgRef>
    </p:bg>
    <p:spTree>
      <p:nvGrpSpPr>
        <p:cNvPr id="1" name=""/>
        <p:cNvGrpSpPr/>
        <p:nvPr/>
      </p:nvGrpSpPr>
      <p:grpSpPr>
        <a:xfrm>
          <a:off x="0" y="0"/>
          <a:ext cx="0" cy="0"/>
          <a:chOff x="0" y="0"/>
          <a:chExt cx="0" cy="0"/>
        </a:xfrm>
      </p:grpSpPr>
      <p:sp>
        <p:nvSpPr>
          <p:cNvPr id="8" name="7 Başlık"/>
          <p:cNvSpPr>
            <a:spLocks noGrp="1"/>
          </p:cNvSpPr>
          <p:nvPr>
            <p:ph type="ctrTitle"/>
          </p:nvPr>
        </p:nvSpPr>
        <p:spPr>
          <a:xfrm>
            <a:off x="2286000" y="3124200"/>
            <a:ext cx="6172200" cy="1894362"/>
          </a:xfrm>
        </p:spPr>
        <p:txBody>
          <a:bodyPr/>
          <a:lstStyle>
            <a:lvl1pPr>
              <a:defRPr b="1"/>
            </a:lvl1pPr>
          </a:lstStyle>
          <a:p>
            <a:r>
              <a:rPr kumimoji="0" lang="tr-TR" smtClean="0"/>
              <a:t>Asıl başlık stili için tıklatın</a:t>
            </a:r>
            <a:endParaRPr kumimoji="0" lang="en-US"/>
          </a:p>
        </p:txBody>
      </p:sp>
      <p:sp>
        <p:nvSpPr>
          <p:cNvPr id="9" name="8 Alt Başlık"/>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27 Veri Yer Tutucusu"/>
          <p:cNvSpPr>
            <a:spLocks noGrp="1"/>
          </p:cNvSpPr>
          <p:nvPr>
            <p:ph type="dt" sz="half" idx="10"/>
          </p:nvPr>
        </p:nvSpPr>
        <p:spPr bwMode="auto">
          <a:xfrm rot="5400000">
            <a:off x="7764621" y="1174097"/>
            <a:ext cx="2286000" cy="381000"/>
          </a:xfrm>
        </p:spPr>
        <p:txBody>
          <a:bodyPr/>
          <a:lstStyle/>
          <a:p>
            <a:fld id="{FCC22864-DF0A-4332-A586-47CBD3D94F6F}" type="datetimeFigureOut">
              <a:rPr lang="tr-TR" smtClean="0"/>
              <a:pPr/>
              <a:t>7.05.2019</a:t>
            </a:fld>
            <a:endParaRPr lang="tr-TR"/>
          </a:p>
        </p:txBody>
      </p:sp>
      <p:sp>
        <p:nvSpPr>
          <p:cNvPr id="17" name="16 Altbilgi Yer Tutucusu"/>
          <p:cNvSpPr>
            <a:spLocks noGrp="1"/>
          </p:cNvSpPr>
          <p:nvPr>
            <p:ph type="ftr" sz="quarter" idx="11"/>
          </p:nvPr>
        </p:nvSpPr>
        <p:spPr bwMode="auto">
          <a:xfrm rot="5400000">
            <a:off x="7077269" y="4181669"/>
            <a:ext cx="3657600" cy="384048"/>
          </a:xfrm>
        </p:spPr>
        <p:txBody>
          <a:bodyPr/>
          <a:lstStyle/>
          <a:p>
            <a:endParaRPr lang="tr-TR"/>
          </a:p>
        </p:txBody>
      </p:sp>
      <p:sp>
        <p:nvSpPr>
          <p:cNvPr id="10" name="9 Dikdörtgen"/>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Dikdörtgen"/>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Dikdörtgen"/>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Dikdörtgen"/>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Düz Bağlayıcı"/>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Düz Bağlayıcı"/>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Düz Bağlayıcı"/>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Düz Bağlayıcı"/>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Düz Bağlayıcı"/>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Düz Bağlayıcı"/>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Dikdörtgen"/>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Oval"/>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Oval"/>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Oval"/>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Oval"/>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Oval"/>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Slayt Numarası Yer Tutucusu"/>
          <p:cNvSpPr>
            <a:spLocks noGrp="1"/>
          </p:cNvSpPr>
          <p:nvPr>
            <p:ph type="sldNum" sz="quarter" idx="12"/>
          </p:nvPr>
        </p:nvSpPr>
        <p:spPr bwMode="auto">
          <a:xfrm>
            <a:off x="1325544" y="4928702"/>
            <a:ext cx="609600" cy="517524"/>
          </a:xfrm>
        </p:spPr>
        <p:txBody>
          <a:bodyPr/>
          <a:lstStyle/>
          <a:p>
            <a:fld id="{D85D2256-9A7A-4E8A-9E4C-8D616670F84E}"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FCC22864-DF0A-4332-A586-47CBD3D94F6F}" type="datetimeFigureOut">
              <a:rPr lang="tr-TR" smtClean="0"/>
              <a:pPr/>
              <a:t>7.05.2019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85D2256-9A7A-4E8A-9E4C-8D616670F84E}"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9"/>
            <a:ext cx="167640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FCC22864-DF0A-4332-A586-47CBD3D94F6F}" type="datetimeFigureOut">
              <a:rPr lang="tr-TR" smtClean="0"/>
              <a:pPr/>
              <a:t>7.05.2019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85D2256-9A7A-4E8A-9E4C-8D616670F84E}"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8" name="7 İçerik Yer Tutucusu"/>
          <p:cNvSpPr>
            <a:spLocks noGrp="1"/>
          </p:cNvSpPr>
          <p:nvPr>
            <p:ph sz="quarter" idx="1"/>
          </p:nvPr>
        </p:nvSpPr>
        <p:spPr>
          <a:xfrm>
            <a:off x="457200" y="1600200"/>
            <a:ext cx="7467600" cy="4873752"/>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4"/>
          </p:nvPr>
        </p:nvSpPr>
        <p:spPr/>
        <p:txBody>
          <a:bodyPr rtlCol="0"/>
          <a:lstStyle/>
          <a:p>
            <a:fld id="{FCC22864-DF0A-4332-A586-47CBD3D94F6F}" type="datetimeFigureOut">
              <a:rPr lang="tr-TR" smtClean="0"/>
              <a:pPr/>
              <a:t>7.05.2019</a:t>
            </a:fld>
            <a:endParaRPr lang="tr-TR"/>
          </a:p>
        </p:txBody>
      </p:sp>
      <p:sp>
        <p:nvSpPr>
          <p:cNvPr id="9" name="8 Slayt Numarası Yer Tutucusu"/>
          <p:cNvSpPr>
            <a:spLocks noGrp="1"/>
          </p:cNvSpPr>
          <p:nvPr>
            <p:ph type="sldNum" sz="quarter" idx="15"/>
          </p:nvPr>
        </p:nvSpPr>
        <p:spPr/>
        <p:txBody>
          <a:bodyPr rtlCol="0"/>
          <a:lstStyle/>
          <a:p>
            <a:fld id="{D85D2256-9A7A-4E8A-9E4C-8D616670F84E}" type="slidenum">
              <a:rPr lang="tr-TR" smtClean="0"/>
              <a:pPr/>
              <a:t>‹#›</a:t>
            </a:fld>
            <a:endParaRPr lang="tr-TR"/>
          </a:p>
        </p:txBody>
      </p:sp>
      <p:sp>
        <p:nvSpPr>
          <p:cNvPr id="10" name="9 Altbilgi Yer Tutucusu"/>
          <p:cNvSpPr>
            <a:spLocks noGrp="1"/>
          </p:cNvSpPr>
          <p:nvPr>
            <p:ph type="ftr" sz="quarter" idx="16"/>
          </p:nvPr>
        </p:nvSpPr>
        <p:spPr/>
        <p:txBody>
          <a:bodyPr rtlCol="0"/>
          <a:lstStyle/>
          <a:p>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2286000" y="2895600"/>
            <a:ext cx="6172200" cy="2053590"/>
          </a:xfrm>
        </p:spPr>
        <p:txBody>
          <a:bodyPr/>
          <a:lstStyle>
            <a:lvl1pPr algn="l">
              <a:buNone/>
              <a:defRPr sz="3000" b="1" cap="small" baseline="0"/>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bwMode="auto">
          <a:xfrm rot="5400000">
            <a:off x="7763256" y="1170432"/>
            <a:ext cx="2286000" cy="381000"/>
          </a:xfrm>
        </p:spPr>
        <p:txBody>
          <a:bodyPr/>
          <a:lstStyle/>
          <a:p>
            <a:fld id="{FCC22864-DF0A-4332-A586-47CBD3D94F6F}" type="datetimeFigureOut">
              <a:rPr lang="tr-TR" smtClean="0"/>
              <a:pPr/>
              <a:t>7.05.2019</a:t>
            </a:fld>
            <a:endParaRPr lang="tr-TR"/>
          </a:p>
        </p:txBody>
      </p:sp>
      <p:sp>
        <p:nvSpPr>
          <p:cNvPr id="5" name="4 Altbilgi Yer Tutucusu"/>
          <p:cNvSpPr>
            <a:spLocks noGrp="1"/>
          </p:cNvSpPr>
          <p:nvPr>
            <p:ph type="ftr" sz="quarter" idx="11"/>
          </p:nvPr>
        </p:nvSpPr>
        <p:spPr bwMode="auto">
          <a:xfrm rot="5400000">
            <a:off x="7077456" y="4178808"/>
            <a:ext cx="3657600" cy="384048"/>
          </a:xfrm>
        </p:spPr>
        <p:txBody>
          <a:bodyPr/>
          <a:lstStyle/>
          <a:p>
            <a:endParaRPr lang="tr-TR"/>
          </a:p>
        </p:txBody>
      </p:sp>
      <p:sp>
        <p:nvSpPr>
          <p:cNvPr id="9" name="8 Dikdörtgen"/>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Dikdörtgen"/>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Dikdörtgen"/>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Düz Bağlayıcı"/>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Düz Bağlayıcı"/>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Düz Bağlayıcı"/>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Düz Bağlayıcı"/>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Düz Bağlayıcı"/>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Dikdörtgen"/>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Oval"/>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Oval"/>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Oval"/>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Oval"/>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Oval"/>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Düz Bağlayıcı"/>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Slayt Numarası Yer Tutucusu"/>
          <p:cNvSpPr>
            <a:spLocks noGrp="1"/>
          </p:cNvSpPr>
          <p:nvPr>
            <p:ph type="sldNum" sz="quarter" idx="12"/>
          </p:nvPr>
        </p:nvSpPr>
        <p:spPr bwMode="auto">
          <a:xfrm>
            <a:off x="1340616" y="4928702"/>
            <a:ext cx="609600" cy="517524"/>
          </a:xfrm>
        </p:spPr>
        <p:txBody>
          <a:bodyPr/>
          <a:lstStyle/>
          <a:p>
            <a:fld id="{D85D2256-9A7A-4E8A-9E4C-8D616670F84E}"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5" name="4 Veri Yer Tutucusu"/>
          <p:cNvSpPr>
            <a:spLocks noGrp="1"/>
          </p:cNvSpPr>
          <p:nvPr>
            <p:ph type="dt" sz="half" idx="10"/>
          </p:nvPr>
        </p:nvSpPr>
        <p:spPr/>
        <p:txBody>
          <a:bodyPr/>
          <a:lstStyle/>
          <a:p>
            <a:fld id="{FCC22864-DF0A-4332-A586-47CBD3D94F6F}" type="datetimeFigureOut">
              <a:rPr lang="tr-TR" smtClean="0"/>
              <a:pPr/>
              <a:t>7.05.2019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D85D2256-9A7A-4E8A-9E4C-8D616670F84E}" type="slidenum">
              <a:rPr lang="tr-TR" smtClean="0"/>
              <a:pPr/>
              <a:t>‹#›</a:t>
            </a:fld>
            <a:endParaRPr lang="tr-TR"/>
          </a:p>
        </p:txBody>
      </p:sp>
      <p:sp>
        <p:nvSpPr>
          <p:cNvPr id="9" name="8 İçerik Yer Tutucusu"/>
          <p:cNvSpPr>
            <a:spLocks noGrp="1"/>
          </p:cNvSpPr>
          <p:nvPr>
            <p:ph sz="quarter" idx="1"/>
          </p:nvPr>
        </p:nvSpPr>
        <p:spPr>
          <a:xfrm>
            <a:off x="457200" y="1600200"/>
            <a:ext cx="3657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10 İçerik Yer Tutucusu"/>
          <p:cNvSpPr>
            <a:spLocks noGrp="1"/>
          </p:cNvSpPr>
          <p:nvPr>
            <p:ph sz="quarter" idx="2"/>
          </p:nvPr>
        </p:nvSpPr>
        <p:spPr>
          <a:xfrm>
            <a:off x="4270248" y="1600200"/>
            <a:ext cx="3657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7543800" cy="1143000"/>
          </a:xfrm>
        </p:spPr>
        <p:txBody>
          <a:bodyPr anchor="b"/>
          <a:lstStyle>
            <a:lvl1pPr>
              <a:defRPr/>
            </a:lvl1pPr>
          </a:lstStyle>
          <a:p>
            <a:r>
              <a:rPr kumimoji="0" lang="tr-TR" smtClean="0"/>
              <a:t>Asıl başlık stili için tıklatın</a:t>
            </a:r>
            <a:endParaRPr kumimoji="0" lang="en-US"/>
          </a:p>
        </p:txBody>
      </p:sp>
      <p:sp>
        <p:nvSpPr>
          <p:cNvPr id="7" name="6 Veri Yer Tutucusu"/>
          <p:cNvSpPr>
            <a:spLocks noGrp="1"/>
          </p:cNvSpPr>
          <p:nvPr>
            <p:ph type="dt" sz="half" idx="10"/>
          </p:nvPr>
        </p:nvSpPr>
        <p:spPr/>
        <p:txBody>
          <a:bodyPr/>
          <a:lstStyle/>
          <a:p>
            <a:fld id="{FCC22864-DF0A-4332-A586-47CBD3D94F6F}" type="datetimeFigureOut">
              <a:rPr lang="tr-TR" smtClean="0"/>
              <a:pPr/>
              <a:t>7.05.2019</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D85D2256-9A7A-4E8A-9E4C-8D616670F84E}" type="slidenum">
              <a:rPr lang="tr-TR" smtClean="0"/>
              <a:pPr/>
              <a:t>‹#›</a:t>
            </a:fld>
            <a:endParaRPr lang="tr-TR"/>
          </a:p>
        </p:txBody>
      </p:sp>
      <p:sp>
        <p:nvSpPr>
          <p:cNvPr id="11" name="10 İçerik Yer Tutucusu"/>
          <p:cNvSpPr>
            <a:spLocks noGrp="1"/>
          </p:cNvSpPr>
          <p:nvPr>
            <p:ph sz="quarter" idx="2"/>
          </p:nvPr>
        </p:nvSpPr>
        <p:spPr>
          <a:xfrm>
            <a:off x="457200" y="2362200"/>
            <a:ext cx="36576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12 İçerik Yer Tutucusu"/>
          <p:cNvSpPr>
            <a:spLocks noGrp="1"/>
          </p:cNvSpPr>
          <p:nvPr>
            <p:ph sz="quarter" idx="4"/>
          </p:nvPr>
        </p:nvSpPr>
        <p:spPr>
          <a:xfrm>
            <a:off x="4371975" y="2362200"/>
            <a:ext cx="36576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2" name="11 Metin Yer Tutucusu"/>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
        <p:nvSpPr>
          <p:cNvPr id="14" name="13 Metin Yer Tutucusu"/>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6" name="5 Veri Yer Tutucusu"/>
          <p:cNvSpPr>
            <a:spLocks noGrp="1"/>
          </p:cNvSpPr>
          <p:nvPr>
            <p:ph type="dt" sz="half" idx="10"/>
          </p:nvPr>
        </p:nvSpPr>
        <p:spPr/>
        <p:txBody>
          <a:bodyPr rtlCol="0"/>
          <a:lstStyle/>
          <a:p>
            <a:fld id="{FCC22864-DF0A-4332-A586-47CBD3D94F6F}" type="datetimeFigureOut">
              <a:rPr lang="tr-TR" smtClean="0"/>
              <a:pPr/>
              <a:t>7.05.2019</a:t>
            </a:fld>
            <a:endParaRPr lang="tr-TR"/>
          </a:p>
        </p:txBody>
      </p:sp>
      <p:sp>
        <p:nvSpPr>
          <p:cNvPr id="7" name="6 Slayt Numarası Yer Tutucusu"/>
          <p:cNvSpPr>
            <a:spLocks noGrp="1"/>
          </p:cNvSpPr>
          <p:nvPr>
            <p:ph type="sldNum" sz="quarter" idx="11"/>
          </p:nvPr>
        </p:nvSpPr>
        <p:spPr/>
        <p:txBody>
          <a:bodyPr rtlCol="0"/>
          <a:lstStyle/>
          <a:p>
            <a:fld id="{D85D2256-9A7A-4E8A-9E4C-8D616670F84E}" type="slidenum">
              <a:rPr lang="tr-TR" smtClean="0"/>
              <a:pPr/>
              <a:t>‹#›</a:t>
            </a:fld>
            <a:endParaRPr lang="tr-TR"/>
          </a:p>
        </p:txBody>
      </p:sp>
      <p:sp>
        <p:nvSpPr>
          <p:cNvPr id="8" name="7 Altbilgi Yer Tutucusu"/>
          <p:cNvSpPr>
            <a:spLocks noGrp="1"/>
          </p:cNvSpPr>
          <p:nvPr>
            <p:ph type="ftr" sz="quarter" idx="12"/>
          </p:nvPr>
        </p:nvSpPr>
        <p:spPr/>
        <p:txBody>
          <a:bodyPr rtlCol="0"/>
          <a:lstStyle/>
          <a:p>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FCC22864-DF0A-4332-A586-47CBD3D94F6F}" type="datetimeFigureOut">
              <a:rPr lang="tr-TR" smtClean="0"/>
              <a:pPr/>
              <a:t>7.05.2019</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D85D2256-9A7A-4E8A-9E4C-8D616670F84E}"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1">
        <a:schemeClr val="bg1"/>
      </p:bgRef>
    </p:bg>
    <p:spTree>
      <p:nvGrpSpPr>
        <p:cNvPr id="1" name=""/>
        <p:cNvGrpSpPr/>
        <p:nvPr/>
      </p:nvGrpSpPr>
      <p:grpSpPr>
        <a:xfrm>
          <a:off x="0" y="0"/>
          <a:ext cx="0" cy="0"/>
          <a:chOff x="0" y="0"/>
          <a:chExt cx="0" cy="0"/>
        </a:xfrm>
      </p:grpSpPr>
      <p:sp>
        <p:nvSpPr>
          <p:cNvPr id="10" name="9 Düz Bağlayıcı"/>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Başlık"/>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8" name="7 Düz Bağlayıcı"/>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Düz Bağlayıcı"/>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Düz Bağlayıcı"/>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Dikdörtgen"/>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Düz Bağlayıcı"/>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Oval"/>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İçerik Yer Tutucusu"/>
          <p:cNvSpPr>
            <a:spLocks noGrp="1"/>
          </p:cNvSpPr>
          <p:nvPr>
            <p:ph sz="quarter" idx="1"/>
          </p:nvPr>
        </p:nvSpPr>
        <p:spPr>
          <a:xfrm>
            <a:off x="304800" y="274320"/>
            <a:ext cx="5638800" cy="6327648"/>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1" name="20 Veri Yer Tutucusu"/>
          <p:cNvSpPr>
            <a:spLocks noGrp="1"/>
          </p:cNvSpPr>
          <p:nvPr>
            <p:ph type="dt" sz="half" idx="14"/>
          </p:nvPr>
        </p:nvSpPr>
        <p:spPr/>
        <p:txBody>
          <a:bodyPr rtlCol="0"/>
          <a:lstStyle/>
          <a:p>
            <a:fld id="{FCC22864-DF0A-4332-A586-47CBD3D94F6F}" type="datetimeFigureOut">
              <a:rPr lang="tr-TR" smtClean="0"/>
              <a:pPr/>
              <a:t>7.05.2019</a:t>
            </a:fld>
            <a:endParaRPr lang="tr-TR"/>
          </a:p>
        </p:txBody>
      </p:sp>
      <p:sp>
        <p:nvSpPr>
          <p:cNvPr id="22" name="21 Slayt Numarası Yer Tutucusu"/>
          <p:cNvSpPr>
            <a:spLocks noGrp="1"/>
          </p:cNvSpPr>
          <p:nvPr>
            <p:ph type="sldNum" sz="quarter" idx="15"/>
          </p:nvPr>
        </p:nvSpPr>
        <p:spPr/>
        <p:txBody>
          <a:bodyPr rtlCol="0"/>
          <a:lstStyle/>
          <a:p>
            <a:fld id="{D85D2256-9A7A-4E8A-9E4C-8D616670F84E}" type="slidenum">
              <a:rPr lang="tr-TR" smtClean="0"/>
              <a:pPr/>
              <a:t>‹#›</a:t>
            </a:fld>
            <a:endParaRPr lang="tr-TR"/>
          </a:p>
        </p:txBody>
      </p:sp>
      <p:sp>
        <p:nvSpPr>
          <p:cNvPr id="23" name="22 Altbilgi Yer Tutucusu"/>
          <p:cNvSpPr>
            <a:spLocks noGrp="1"/>
          </p:cNvSpPr>
          <p:nvPr>
            <p:ph type="ftr" sz="quarter" idx="16"/>
          </p:nvPr>
        </p:nvSpPr>
        <p:spPr/>
        <p:txBody>
          <a:bodyPr rtlCol="0"/>
          <a:lstStyle/>
          <a:p>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Düz Bağlayıcı"/>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Oval"/>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Başlık"/>
          <p:cNvSpPr>
            <a:spLocks noGrp="1"/>
          </p:cNvSpPr>
          <p:nvPr>
            <p:ph type="title"/>
          </p:nvPr>
        </p:nvSpPr>
        <p:spPr>
          <a:xfrm rot="5400000">
            <a:off x="3350133" y="3200400"/>
            <a:ext cx="6309360" cy="457200"/>
          </a:xfrm>
        </p:spPr>
        <p:txBody>
          <a:bodyPr anchor="b"/>
          <a:lstStyle>
            <a:lvl1pPr algn="l">
              <a:buNone/>
              <a:defRPr sz="2000" b="1"/>
            </a:lvl1pPr>
          </a:lstStyle>
          <a:p>
            <a:r>
              <a:rPr kumimoji="0" lang="tr-TR" smtClean="0"/>
              <a:t>Asıl başlık stili için tıklatın</a:t>
            </a:r>
            <a:endParaRPr kumimoji="0" lang="en-US"/>
          </a:p>
        </p:txBody>
      </p:sp>
      <p:sp>
        <p:nvSpPr>
          <p:cNvPr id="3" name="2 Resim Yer Tutucusu"/>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tr-TR" smtClean="0"/>
              <a:t>Resim eklemek için simgeyi tıklatın</a:t>
            </a:r>
            <a:endParaRPr kumimoji="0" lang="en-US" dirty="0"/>
          </a:p>
        </p:txBody>
      </p:sp>
      <p:sp>
        <p:nvSpPr>
          <p:cNvPr id="4" name="3 Metin Yer Tutucusu"/>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10" name="9 Düz Bağlayıcı"/>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Dikdörtgen"/>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Düz Bağlayıcı"/>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Düz Bağlayıcı"/>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Düz Bağlayıcı"/>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Veri Yer Tutucusu"/>
          <p:cNvSpPr>
            <a:spLocks noGrp="1"/>
          </p:cNvSpPr>
          <p:nvPr>
            <p:ph type="dt" sz="half" idx="10"/>
          </p:nvPr>
        </p:nvSpPr>
        <p:spPr/>
        <p:txBody>
          <a:bodyPr rtlCol="0"/>
          <a:lstStyle/>
          <a:p>
            <a:fld id="{FCC22864-DF0A-4332-A586-47CBD3D94F6F}" type="datetimeFigureOut">
              <a:rPr lang="tr-TR" smtClean="0"/>
              <a:pPr/>
              <a:t>7.05.2019</a:t>
            </a:fld>
            <a:endParaRPr lang="tr-TR"/>
          </a:p>
        </p:txBody>
      </p:sp>
      <p:sp>
        <p:nvSpPr>
          <p:cNvPr id="18" name="17 Slayt Numarası Yer Tutucusu"/>
          <p:cNvSpPr>
            <a:spLocks noGrp="1"/>
          </p:cNvSpPr>
          <p:nvPr>
            <p:ph type="sldNum" sz="quarter" idx="11"/>
          </p:nvPr>
        </p:nvSpPr>
        <p:spPr/>
        <p:txBody>
          <a:bodyPr rtlCol="0"/>
          <a:lstStyle/>
          <a:p>
            <a:fld id="{D85D2256-9A7A-4E8A-9E4C-8D616670F84E}" type="slidenum">
              <a:rPr lang="tr-TR" smtClean="0"/>
              <a:pPr/>
              <a:t>‹#›</a:t>
            </a:fld>
            <a:endParaRPr lang="tr-TR"/>
          </a:p>
        </p:txBody>
      </p:sp>
      <p:sp>
        <p:nvSpPr>
          <p:cNvPr id="21" name="20 Altbilgi Yer Tutucusu"/>
          <p:cNvSpPr>
            <a:spLocks noGrp="1"/>
          </p:cNvSpPr>
          <p:nvPr>
            <p:ph type="ftr" sz="quarter" idx="12"/>
          </p:nvPr>
        </p:nvSpPr>
        <p:spPr/>
        <p:txBody>
          <a:bodyPr rtlCol="0"/>
          <a:lstStyle/>
          <a:p>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Düz Bağlayıcı"/>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Başlık Yer Tutucusu"/>
          <p:cNvSpPr>
            <a:spLocks noGrp="1"/>
          </p:cNvSpPr>
          <p:nvPr>
            <p:ph type="title"/>
          </p:nvPr>
        </p:nvSpPr>
        <p:spPr>
          <a:xfrm>
            <a:off x="457200" y="274638"/>
            <a:ext cx="7467600" cy="1143000"/>
          </a:xfrm>
          <a:prstGeom prst="rect">
            <a:avLst/>
          </a:prstGeom>
        </p:spPr>
        <p:txBody>
          <a:bodyPr vert="horz" anchor="b">
            <a:normAutofit/>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FCC22864-DF0A-4332-A586-47CBD3D94F6F}" type="datetimeFigureOut">
              <a:rPr lang="tr-TR" smtClean="0"/>
              <a:pPr/>
              <a:t>7.05.2019</a:t>
            </a:fld>
            <a:endParaRPr lang="tr-TR"/>
          </a:p>
        </p:txBody>
      </p:sp>
      <p:sp>
        <p:nvSpPr>
          <p:cNvPr id="3" name="2 Altbilgi Yer Tutucusu"/>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tr-TR"/>
          </a:p>
        </p:txBody>
      </p:sp>
      <p:sp>
        <p:nvSpPr>
          <p:cNvPr id="7" name="6 Düz Bağlayıcı"/>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Düz Bağlayıcı"/>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Dikdörtgen"/>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Düz Bağlayıcı"/>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Oval"/>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Slayt Numarası Yer Tutucusu"/>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D85D2256-9A7A-4E8A-9E4C-8D616670F84E}"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2" name="1 Başlık"/>
          <p:cNvSpPr>
            <a:spLocks noGrp="1"/>
          </p:cNvSpPr>
          <p:nvPr>
            <p:ph type="ctrTitle"/>
          </p:nvPr>
        </p:nvSpPr>
        <p:spPr>
          <a:xfrm>
            <a:off x="500034" y="214291"/>
            <a:ext cx="8429684" cy="1143008"/>
          </a:xfrm>
        </p:spPr>
        <p:txBody>
          <a:bodyPr/>
          <a:lstStyle/>
          <a:p>
            <a:r>
              <a:rPr lang="tr-TR" dirty="0" smtClean="0">
                <a:solidFill>
                  <a:srgbClr val="FF0000"/>
                </a:solidFill>
              </a:rPr>
              <a:t>SİNCİK ANADOLU İMAM HATİP LİSESİ</a:t>
            </a:r>
            <a:endParaRPr lang="tr-TR" dirty="0">
              <a:solidFill>
                <a:srgbClr val="FF0000"/>
              </a:solidFill>
            </a:endParaRPr>
          </a:p>
        </p:txBody>
      </p:sp>
    </p:spTree>
  </p:cSld>
  <p:clrMapOvr>
    <a:masterClrMapping/>
  </p:clrMapOvr>
  <p:transition advTm="9844"/>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pPr algn="ctr"/>
            <a:r>
              <a:rPr lang="tr-TR" dirty="0" smtClean="0"/>
              <a:t>    MEVLİD KANDİLİ</a:t>
            </a:r>
            <a:endParaRPr lang="tr-TR" dirty="0"/>
          </a:p>
        </p:txBody>
      </p:sp>
      <p:pic>
        <p:nvPicPr>
          <p:cNvPr id="4098" name="Picture 2" descr="C:\Users\sin\Desktop\KTS\fotolar\kandil\20180322_101658.jpg"/>
          <p:cNvPicPr>
            <a:picLocks noGrp="1" noChangeAspect="1" noChangeArrowheads="1"/>
          </p:cNvPicPr>
          <p:nvPr>
            <p:ph sz="quarter" idx="1"/>
          </p:nvPr>
        </p:nvPicPr>
        <p:blipFill>
          <a:blip r:embed="rId2" cstate="print"/>
          <a:srcRect/>
          <a:stretch>
            <a:fillRect/>
          </a:stretch>
        </p:blipFill>
        <p:spPr bwMode="auto">
          <a:xfrm>
            <a:off x="539552" y="1916832"/>
            <a:ext cx="7632848" cy="4200525"/>
          </a:xfrm>
          <a:prstGeom prst="rect">
            <a:avLst/>
          </a:prstGeom>
          <a:noFill/>
        </p:spPr>
      </p:pic>
    </p:spTree>
  </p:cSld>
  <p:clrMapOvr>
    <a:masterClrMapping/>
  </p:clrMapOvr>
  <p:transition advTm="1888"/>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REGAİP KANDİLİ</a:t>
            </a:r>
            <a:endParaRPr lang="tr-TR" dirty="0"/>
          </a:p>
        </p:txBody>
      </p:sp>
      <p:pic>
        <p:nvPicPr>
          <p:cNvPr id="1026" name="Picture 2" descr="C:\Users\sin\Desktop\2018-2019 KTS\regaip kandili\Yeni klasör\IMG-20190307-WA0078.jpg"/>
          <p:cNvPicPr>
            <a:picLocks noGrp="1" noChangeAspect="1" noChangeArrowheads="1"/>
          </p:cNvPicPr>
          <p:nvPr>
            <p:ph sz="quarter" idx="1"/>
          </p:nvPr>
        </p:nvPicPr>
        <p:blipFill>
          <a:blip r:embed="rId2" cstate="print"/>
          <a:srcRect/>
          <a:stretch>
            <a:fillRect/>
          </a:stretch>
        </p:blipFill>
        <p:spPr bwMode="auto">
          <a:xfrm>
            <a:off x="941916" y="1600200"/>
            <a:ext cx="7590524" cy="4873625"/>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     İMAMLIK-VAİZLİK ÇALIŞMALARI</a:t>
            </a:r>
            <a:endParaRPr lang="tr-TR" dirty="0"/>
          </a:p>
        </p:txBody>
      </p:sp>
      <p:pic>
        <p:nvPicPr>
          <p:cNvPr id="6146" name="Picture 2" descr="C:\Users\sin\Desktop\KTS\fotolar\imamlık vazilik\IMG-20180226-WA0080.jpg"/>
          <p:cNvPicPr>
            <a:picLocks noGrp="1" noChangeAspect="1" noChangeArrowheads="1"/>
          </p:cNvPicPr>
          <p:nvPr>
            <p:ph sz="quarter" idx="1"/>
          </p:nvPr>
        </p:nvPicPr>
        <p:blipFill>
          <a:blip r:embed="rId2" cstate="print"/>
          <a:srcRect/>
          <a:stretch>
            <a:fillRect/>
          </a:stretch>
        </p:blipFill>
        <p:spPr bwMode="auto">
          <a:xfrm>
            <a:off x="457200" y="1936750"/>
            <a:ext cx="7467600" cy="4200525"/>
          </a:xfrm>
          <a:prstGeom prst="rect">
            <a:avLst/>
          </a:prstGeom>
          <a:noFill/>
        </p:spPr>
      </p:pic>
    </p:spTree>
  </p:cSld>
  <p:clrMapOvr>
    <a:masterClrMapping/>
  </p:clrMapOvr>
  <p:transition advTm="6115"/>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KÖY CAMİİLERİNİ ZİYARETLERİMİZ ALANCIK CAMİİ</a:t>
            </a:r>
            <a:endParaRPr lang="tr-TR" dirty="0"/>
          </a:p>
        </p:txBody>
      </p:sp>
      <p:pic>
        <p:nvPicPr>
          <p:cNvPr id="1026" name="Picture 2" descr="C:\Users\sin\Desktop\2018-2019 KTS\alancık camii\IMG-20190315-WA0019.jpg"/>
          <p:cNvPicPr>
            <a:picLocks noGrp="1" noChangeAspect="1" noChangeArrowheads="1"/>
          </p:cNvPicPr>
          <p:nvPr>
            <p:ph sz="quarter" idx="1"/>
          </p:nvPr>
        </p:nvPicPr>
        <p:blipFill>
          <a:blip r:embed="rId2" cstate="print"/>
          <a:srcRect/>
          <a:stretch>
            <a:fillRect/>
          </a:stretch>
        </p:blipFill>
        <p:spPr bwMode="auto">
          <a:xfrm>
            <a:off x="539552" y="1600200"/>
            <a:ext cx="7560839" cy="4873625"/>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BALKAYA CAMİİ</a:t>
            </a:r>
            <a:endParaRPr lang="tr-TR" dirty="0"/>
          </a:p>
        </p:txBody>
      </p:sp>
      <p:pic>
        <p:nvPicPr>
          <p:cNvPr id="2050" name="Picture 2" descr="C:\Users\sin\Desktop\2018-2019 KTS\balkaya ziyaret\20190315_130224.jpg"/>
          <p:cNvPicPr>
            <a:picLocks noGrp="1" noChangeAspect="1" noChangeArrowheads="1"/>
          </p:cNvPicPr>
          <p:nvPr>
            <p:ph sz="quarter" idx="1"/>
          </p:nvPr>
        </p:nvPicPr>
        <p:blipFill>
          <a:blip r:embed="rId2" cstate="print"/>
          <a:srcRect/>
          <a:stretch>
            <a:fillRect/>
          </a:stretch>
        </p:blipFill>
        <p:spPr bwMode="auto">
          <a:xfrm>
            <a:off x="467544" y="2204864"/>
            <a:ext cx="7467600" cy="4200525"/>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SERİNCE CAMİİ</a:t>
            </a:r>
            <a:endParaRPr lang="tr-TR" dirty="0"/>
          </a:p>
        </p:txBody>
      </p:sp>
      <p:pic>
        <p:nvPicPr>
          <p:cNvPr id="3074" name="Picture 2" descr="C:\Users\sin\Desktop\2018-2019 KTS\serince camii\IMG_20190301_125200.jpg"/>
          <p:cNvPicPr>
            <a:picLocks noGrp="1" noChangeAspect="1" noChangeArrowheads="1"/>
          </p:cNvPicPr>
          <p:nvPr>
            <p:ph sz="quarter" idx="1"/>
          </p:nvPr>
        </p:nvPicPr>
        <p:blipFill>
          <a:blip r:embed="rId2" cstate="print"/>
          <a:srcRect/>
          <a:stretch>
            <a:fillRect/>
          </a:stretch>
        </p:blipFill>
        <p:spPr bwMode="auto">
          <a:xfrm>
            <a:off x="941916" y="1600200"/>
            <a:ext cx="6498167" cy="487362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ÇAT KÖYÜ CAMİİ</a:t>
            </a:r>
            <a:endParaRPr lang="tr-TR" dirty="0"/>
          </a:p>
        </p:txBody>
      </p:sp>
      <p:pic>
        <p:nvPicPr>
          <p:cNvPr id="4098" name="Picture 2" descr="C:\Users\sin\Desktop\2018-2019 KTS\çat\Yeni klasör\IMG_20190222_131857.jpg"/>
          <p:cNvPicPr>
            <a:picLocks noGrp="1" noChangeAspect="1" noChangeArrowheads="1"/>
          </p:cNvPicPr>
          <p:nvPr>
            <p:ph sz="quarter" idx="1"/>
          </p:nvPr>
        </p:nvPicPr>
        <p:blipFill>
          <a:blip r:embed="rId2" cstate="print"/>
          <a:srcRect/>
          <a:stretch>
            <a:fillRect/>
          </a:stretch>
        </p:blipFill>
        <p:spPr bwMode="auto">
          <a:xfrm>
            <a:off x="941916" y="1600200"/>
            <a:ext cx="6498167" cy="4873625"/>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UĞURLU CAMİİ</a:t>
            </a:r>
            <a:endParaRPr lang="tr-TR" dirty="0"/>
          </a:p>
        </p:txBody>
      </p:sp>
      <p:pic>
        <p:nvPicPr>
          <p:cNvPr id="5122" name="Picture 2" descr="C:\Users\sin\Desktop\2018-2019 KTS\KTS FOTO\Mesleki uygulama\IMG-20181210-WA0027.jpg"/>
          <p:cNvPicPr>
            <a:picLocks noGrp="1" noChangeAspect="1" noChangeArrowheads="1"/>
          </p:cNvPicPr>
          <p:nvPr>
            <p:ph sz="quarter" idx="1"/>
          </p:nvPr>
        </p:nvPicPr>
        <p:blipFill>
          <a:blip r:embed="rId2" cstate="print"/>
          <a:srcRect/>
          <a:stretch>
            <a:fillRect/>
          </a:stretch>
        </p:blipFill>
        <p:spPr bwMode="auto">
          <a:xfrm>
            <a:off x="941916" y="1600200"/>
            <a:ext cx="6498167" cy="4873625"/>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                  KİTAP FUARI</a:t>
            </a:r>
            <a:endParaRPr lang="tr-TR" dirty="0"/>
          </a:p>
        </p:txBody>
      </p:sp>
      <p:pic>
        <p:nvPicPr>
          <p:cNvPr id="5122" name="Picture 2" descr="C:\Users\sin\Desktop\KTS\fotolar\kitap fuarı\WEB.1\20180328_115126.jpg"/>
          <p:cNvPicPr>
            <a:picLocks noGrp="1" noChangeAspect="1" noChangeArrowheads="1"/>
          </p:cNvPicPr>
          <p:nvPr>
            <p:ph sz="quarter" idx="1"/>
          </p:nvPr>
        </p:nvPicPr>
        <p:blipFill>
          <a:blip r:embed="rId2" cstate="print"/>
          <a:srcRect/>
          <a:stretch>
            <a:fillRect/>
          </a:stretch>
        </p:blipFill>
        <p:spPr bwMode="auto">
          <a:xfrm>
            <a:off x="457200" y="1936750"/>
            <a:ext cx="7467600" cy="4200525"/>
          </a:xfrm>
          <a:prstGeom prst="rect">
            <a:avLst/>
          </a:prstGeom>
          <a:noFill/>
        </p:spPr>
      </p:pic>
    </p:spTree>
  </p:cSld>
  <p:clrMapOvr>
    <a:masterClrMapping/>
  </p:clrMapOvr>
  <p:transition advTm="6771"/>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 KUDÜSÜ ANLAMAK VE anlatmak</a:t>
            </a:r>
            <a:endParaRPr lang="tr-TR" dirty="0"/>
          </a:p>
        </p:txBody>
      </p:sp>
      <p:pic>
        <p:nvPicPr>
          <p:cNvPr id="7170" name="Picture 2" descr="C:\Users\sin\Desktop\KTS\fotolar\kudüs\20180321_153353.jpg"/>
          <p:cNvPicPr>
            <a:picLocks noGrp="1" noChangeAspect="1" noChangeArrowheads="1"/>
          </p:cNvPicPr>
          <p:nvPr>
            <p:ph sz="quarter" idx="1"/>
          </p:nvPr>
        </p:nvPicPr>
        <p:blipFill>
          <a:blip r:embed="rId2" cstate="print"/>
          <a:srcRect/>
          <a:stretch>
            <a:fillRect/>
          </a:stretch>
        </p:blipFill>
        <p:spPr bwMode="auto">
          <a:xfrm>
            <a:off x="457200" y="1936750"/>
            <a:ext cx="7467600" cy="4200525"/>
          </a:xfrm>
          <a:prstGeom prst="rect">
            <a:avLst/>
          </a:prstGeom>
          <a:noFill/>
        </p:spPr>
      </p:pic>
    </p:spTree>
  </p:cSld>
  <p:clrMapOvr>
    <a:masterClrMapping/>
  </p:clrMapOvr>
  <p:transition advTm="5289"/>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899592" y="5229200"/>
            <a:ext cx="705678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Sincik Anadolu İmam hatip Lisesi Hizmet Binası</a:t>
            </a:r>
            <a:endParaRPr lang="tr-TR" dirty="0"/>
          </a:p>
        </p:txBody>
      </p:sp>
      <p:pic>
        <p:nvPicPr>
          <p:cNvPr id="1027" name="Picture 3" descr="C:\Users\sin\Desktop\okul foto\yeni bina\web\20180214_135015.jpg"/>
          <p:cNvPicPr>
            <a:picLocks noChangeAspect="1" noChangeArrowheads="1"/>
          </p:cNvPicPr>
          <p:nvPr/>
        </p:nvPicPr>
        <p:blipFill>
          <a:blip r:embed="rId3" cstate="print"/>
          <a:srcRect/>
          <a:stretch>
            <a:fillRect/>
          </a:stretch>
        </p:blipFill>
        <p:spPr bwMode="auto">
          <a:xfrm>
            <a:off x="642910" y="571480"/>
            <a:ext cx="7488832" cy="4083366"/>
          </a:xfrm>
          <a:prstGeom prst="rect">
            <a:avLst/>
          </a:prstGeom>
          <a:noFill/>
        </p:spPr>
      </p:pic>
    </p:spTree>
  </p:cSld>
  <p:clrMapOvr>
    <a:masterClrMapping/>
  </p:clrMapOvr>
  <p:transition advTm="2636"/>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    meslek tanıtım faaliyetleri</a:t>
            </a:r>
            <a:endParaRPr lang="tr-TR" dirty="0"/>
          </a:p>
        </p:txBody>
      </p:sp>
      <p:pic>
        <p:nvPicPr>
          <p:cNvPr id="8194" name="Picture 2" descr="C:\Users\sin\Desktop\KTS\fotolar\kızılay\web\20180308_145455.jpg"/>
          <p:cNvPicPr>
            <a:picLocks noGrp="1" noChangeAspect="1" noChangeArrowheads="1"/>
          </p:cNvPicPr>
          <p:nvPr>
            <p:ph sz="quarter" idx="1"/>
          </p:nvPr>
        </p:nvPicPr>
        <p:blipFill>
          <a:blip r:embed="rId2" cstate="print"/>
          <a:srcRect/>
          <a:stretch>
            <a:fillRect/>
          </a:stretch>
        </p:blipFill>
        <p:spPr bwMode="auto">
          <a:xfrm>
            <a:off x="457200" y="1936750"/>
            <a:ext cx="7467600" cy="4200525"/>
          </a:xfrm>
          <a:prstGeom prst="rect">
            <a:avLst/>
          </a:prstGeom>
          <a:noFill/>
        </p:spPr>
      </p:pic>
    </p:spTree>
  </p:cSld>
  <p:clrMapOvr>
    <a:masterClrMapping/>
  </p:clrMapOvr>
  <p:transition advTm="5288"/>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 </a:t>
            </a:r>
            <a:r>
              <a:rPr lang="tr-TR" b="1" dirty="0" smtClean="0">
                <a:latin typeface="Algerian" pitchFamily="82" charset="0"/>
              </a:rPr>
              <a:t>okulumuzda yapılan seminer</a:t>
            </a:r>
            <a:r>
              <a:rPr lang="tr-TR" dirty="0" smtClean="0">
                <a:latin typeface="Algerian" pitchFamily="82" charset="0"/>
              </a:rPr>
              <a:t>ler</a:t>
            </a:r>
            <a:endParaRPr lang="tr-TR" dirty="0">
              <a:latin typeface="Algerian" pitchFamily="82" charset="0"/>
            </a:endParaRPr>
          </a:p>
        </p:txBody>
      </p:sp>
      <p:sp>
        <p:nvSpPr>
          <p:cNvPr id="3" name="2 İçerik Yer Tutucusu"/>
          <p:cNvSpPr>
            <a:spLocks noGrp="1"/>
          </p:cNvSpPr>
          <p:nvPr>
            <p:ph sz="quarter" idx="1"/>
          </p:nvPr>
        </p:nvSpPr>
        <p:spPr/>
        <p:txBody>
          <a:bodyPr>
            <a:normAutofit/>
          </a:bodyPr>
          <a:lstStyle/>
          <a:p>
            <a:r>
              <a:rPr lang="tr-TR" sz="4000" dirty="0" smtClean="0"/>
              <a:t>2018 -2019 eğitim öğretim yılında EDEP ve KALİTE TAKİP SİSTEMİ çerçevesinde her ay düzenli olarak seminerler yapılmaktadır</a:t>
            </a:r>
            <a:endParaRPr lang="tr-TR" sz="4000" dirty="0"/>
          </a:p>
        </p:txBody>
      </p:sp>
    </p:spTree>
  </p:cSld>
  <p:clrMapOvr>
    <a:masterClrMapping/>
  </p:clrMapOvr>
  <p:transition advTm="5273"/>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Kızılay haftası ve kan bağışının önemi</a:t>
            </a:r>
            <a:endParaRPr lang="tr-TR" dirty="0"/>
          </a:p>
        </p:txBody>
      </p:sp>
      <p:pic>
        <p:nvPicPr>
          <p:cNvPr id="9218" name="Picture 2" descr="C:\Users\sin\Desktop\KTS\fotolar\kızılay\web\20180308_150059.jpg"/>
          <p:cNvPicPr>
            <a:picLocks noGrp="1" noChangeAspect="1" noChangeArrowheads="1"/>
          </p:cNvPicPr>
          <p:nvPr>
            <p:ph sz="quarter" idx="1"/>
          </p:nvPr>
        </p:nvPicPr>
        <p:blipFill>
          <a:blip r:embed="rId2" cstate="print"/>
          <a:srcRect/>
          <a:stretch>
            <a:fillRect/>
          </a:stretch>
        </p:blipFill>
        <p:spPr bwMode="auto">
          <a:xfrm>
            <a:off x="457200" y="1936750"/>
            <a:ext cx="7467600" cy="4200525"/>
          </a:xfrm>
          <a:prstGeom prst="rect">
            <a:avLst/>
          </a:prstGeom>
          <a:noFill/>
        </p:spPr>
      </p:pic>
    </p:spTree>
  </p:cSld>
  <p:clrMapOvr>
    <a:masterClrMapping/>
  </p:clrMapOvr>
  <p:transition advTm="5101"/>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          </a:t>
            </a:r>
            <a:r>
              <a:rPr lang="tr-TR" dirty="0" err="1" smtClean="0"/>
              <a:t>kudüs</a:t>
            </a:r>
            <a:r>
              <a:rPr lang="tr-TR" dirty="0" smtClean="0"/>
              <a:t> semineri</a:t>
            </a:r>
            <a:endParaRPr lang="tr-TR" dirty="0"/>
          </a:p>
        </p:txBody>
      </p:sp>
      <p:pic>
        <p:nvPicPr>
          <p:cNvPr id="10244" name="Picture 4" descr="C:\Users\sin\Desktop\KTS\fotolar\KUDÜS SEMİNER\20180328_101645.jpg"/>
          <p:cNvPicPr>
            <a:picLocks noGrp="1" noChangeAspect="1" noChangeArrowheads="1"/>
          </p:cNvPicPr>
          <p:nvPr>
            <p:ph sz="quarter" idx="1"/>
          </p:nvPr>
        </p:nvPicPr>
        <p:blipFill>
          <a:blip r:embed="rId2" cstate="print"/>
          <a:srcRect/>
          <a:stretch>
            <a:fillRect/>
          </a:stretch>
        </p:blipFill>
        <p:spPr bwMode="auto">
          <a:xfrm>
            <a:off x="457200" y="1936750"/>
            <a:ext cx="7467600" cy="4200525"/>
          </a:xfrm>
          <a:prstGeom prst="rect">
            <a:avLst/>
          </a:prstGeom>
          <a:noFill/>
        </p:spPr>
      </p:pic>
    </p:spTree>
  </p:cSld>
  <p:clrMapOvr>
    <a:masterClrMapping/>
  </p:clrMapOvr>
  <p:transition advTm="5085"/>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              BAĞIMLILIK SEMİNERİ</a:t>
            </a:r>
            <a:endParaRPr lang="tr-TR" dirty="0"/>
          </a:p>
        </p:txBody>
      </p:sp>
      <p:pic>
        <p:nvPicPr>
          <p:cNvPr id="1026" name="Picture 2" descr="C:\Users\sin\Desktop\KTS\fotolar\BAĞIMLILIK SEMİNERİ\20180322_110736.jpg"/>
          <p:cNvPicPr>
            <a:picLocks noGrp="1" noChangeAspect="1" noChangeArrowheads="1"/>
          </p:cNvPicPr>
          <p:nvPr>
            <p:ph sz="quarter" idx="1"/>
          </p:nvPr>
        </p:nvPicPr>
        <p:blipFill>
          <a:blip r:embed="rId2" cstate="print"/>
          <a:srcRect/>
          <a:stretch>
            <a:fillRect/>
          </a:stretch>
        </p:blipFill>
        <p:spPr bwMode="auto">
          <a:xfrm>
            <a:off x="457200" y="1936750"/>
            <a:ext cx="7467600" cy="4200525"/>
          </a:xfrm>
          <a:prstGeom prst="rect">
            <a:avLst/>
          </a:prstGeom>
          <a:noFill/>
        </p:spPr>
      </p:pic>
    </p:spTree>
  </p:cSld>
  <p:clrMapOvr>
    <a:masterClrMapping/>
  </p:clrMapOvr>
  <p:transition advTm="5445"/>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          GÜVEN SEMİNERİ</a:t>
            </a:r>
            <a:endParaRPr lang="tr-TR" dirty="0"/>
          </a:p>
        </p:txBody>
      </p:sp>
      <p:pic>
        <p:nvPicPr>
          <p:cNvPr id="2050" name="Picture 2" descr="C:\Users\sin\Desktop\KTS\fotolar\güven etkinliği\20180228_142222.jpg"/>
          <p:cNvPicPr>
            <a:picLocks noGrp="1" noChangeAspect="1" noChangeArrowheads="1"/>
          </p:cNvPicPr>
          <p:nvPr>
            <p:ph sz="quarter" idx="1"/>
          </p:nvPr>
        </p:nvPicPr>
        <p:blipFill>
          <a:blip r:embed="rId2" cstate="print"/>
          <a:srcRect/>
          <a:stretch>
            <a:fillRect/>
          </a:stretch>
        </p:blipFill>
        <p:spPr bwMode="auto">
          <a:xfrm>
            <a:off x="457200" y="1936750"/>
            <a:ext cx="7467600" cy="4200525"/>
          </a:xfrm>
          <a:prstGeom prst="rect">
            <a:avLst/>
          </a:prstGeom>
          <a:noFill/>
        </p:spPr>
      </p:pic>
    </p:spTree>
  </p:cSld>
  <p:clrMapOvr>
    <a:masterClrMapping/>
  </p:clrMapOvr>
  <p:transition advTm="5475"/>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  ŞANLIURFA GEZİSİ</a:t>
            </a:r>
            <a:endParaRPr lang="tr-TR" dirty="0"/>
          </a:p>
        </p:txBody>
      </p:sp>
      <p:pic>
        <p:nvPicPr>
          <p:cNvPr id="3075" name="Picture 3" descr="C:\Users\sin\Desktop\KTS\fotolar\gezi\20180417_142612.jpg"/>
          <p:cNvPicPr>
            <a:picLocks noGrp="1" noChangeAspect="1" noChangeArrowheads="1"/>
          </p:cNvPicPr>
          <p:nvPr>
            <p:ph sz="quarter" idx="1"/>
          </p:nvPr>
        </p:nvPicPr>
        <p:blipFill>
          <a:blip r:embed="rId2" cstate="print"/>
          <a:srcRect/>
          <a:stretch>
            <a:fillRect/>
          </a:stretch>
        </p:blipFill>
        <p:spPr bwMode="auto">
          <a:xfrm>
            <a:off x="457200" y="1936750"/>
            <a:ext cx="7467600" cy="4200525"/>
          </a:xfrm>
          <a:prstGeom prst="rect">
            <a:avLst/>
          </a:prstGeom>
          <a:noFill/>
        </p:spPr>
      </p:pic>
    </p:spTree>
  </p:cSld>
  <p:clrMapOvr>
    <a:masterClrMapping/>
  </p:clrMapOvr>
  <p:transition advTm="6053"/>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HALFETİ- ŞANLIURFA GEZİSİ</a:t>
            </a:r>
            <a:endParaRPr lang="tr-TR" dirty="0"/>
          </a:p>
        </p:txBody>
      </p:sp>
      <p:pic>
        <p:nvPicPr>
          <p:cNvPr id="1026" name="Picture 2" descr="C:\Users\sin\Desktop\KTS\fotolar\halfeti\20180504_113544.jpg"/>
          <p:cNvPicPr>
            <a:picLocks noGrp="1" noChangeAspect="1" noChangeArrowheads="1"/>
          </p:cNvPicPr>
          <p:nvPr>
            <p:ph sz="quarter" idx="1"/>
          </p:nvPr>
        </p:nvPicPr>
        <p:blipFill>
          <a:blip r:embed="rId2" cstate="print"/>
          <a:srcRect/>
          <a:stretch>
            <a:fillRect/>
          </a:stretch>
        </p:blipFill>
        <p:spPr bwMode="auto">
          <a:xfrm>
            <a:off x="539552" y="1988840"/>
            <a:ext cx="7467600" cy="4200525"/>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HALFETİ- ŞANLIURFA GEZİSİ</a:t>
            </a:r>
            <a:endParaRPr lang="tr-TR" dirty="0"/>
          </a:p>
        </p:txBody>
      </p:sp>
      <p:pic>
        <p:nvPicPr>
          <p:cNvPr id="2050" name="Picture 2" descr="C:\Users\sin\Desktop\KTS\fotolar\halfeti\20180504_110849 - Kopya.jpg"/>
          <p:cNvPicPr>
            <a:picLocks noGrp="1" noChangeAspect="1" noChangeArrowheads="1"/>
          </p:cNvPicPr>
          <p:nvPr>
            <p:ph sz="quarter" idx="1"/>
          </p:nvPr>
        </p:nvPicPr>
        <p:blipFill>
          <a:blip r:embed="rId2" cstate="print"/>
          <a:srcRect/>
          <a:stretch>
            <a:fillRect/>
          </a:stretch>
        </p:blipFill>
        <p:spPr bwMode="auto">
          <a:xfrm>
            <a:off x="457200" y="1936750"/>
            <a:ext cx="7643192" cy="4200525"/>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         HOŞGÖRÜ ÜZERİNE SEMİNER</a:t>
            </a:r>
            <a:endParaRPr lang="tr-TR" dirty="0"/>
          </a:p>
        </p:txBody>
      </p:sp>
      <p:pic>
        <p:nvPicPr>
          <p:cNvPr id="4098" name="Picture 2" descr="C:\Users\sin\Desktop\KTS\fotolar\ayın değeri\IMG-20180222-WA0011.jpg"/>
          <p:cNvPicPr>
            <a:picLocks noGrp="1" noChangeAspect="1" noChangeArrowheads="1"/>
          </p:cNvPicPr>
          <p:nvPr>
            <p:ph sz="quarter" idx="1"/>
          </p:nvPr>
        </p:nvPicPr>
        <p:blipFill>
          <a:blip r:embed="rId2" cstate="print"/>
          <a:srcRect/>
          <a:stretch>
            <a:fillRect/>
          </a:stretch>
        </p:blipFill>
        <p:spPr bwMode="auto">
          <a:xfrm>
            <a:off x="941916" y="1600200"/>
            <a:ext cx="7230484" cy="4873625"/>
          </a:xfrm>
          <a:prstGeom prst="rect">
            <a:avLst/>
          </a:prstGeom>
          <a:noFill/>
        </p:spPr>
      </p:pic>
    </p:spTree>
  </p:cSld>
  <p:clrMapOvr>
    <a:masterClrMapping/>
  </p:clrMapOvr>
  <p:transition advTm="4556"/>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Okulumuzun tarihçesi</a:t>
            </a:r>
            <a:endParaRPr lang="tr-TR" dirty="0"/>
          </a:p>
        </p:txBody>
      </p:sp>
      <p:sp>
        <p:nvSpPr>
          <p:cNvPr id="3" name="2 İçerik Yer Tutucusu"/>
          <p:cNvSpPr>
            <a:spLocks noGrp="1"/>
          </p:cNvSpPr>
          <p:nvPr>
            <p:ph sz="quarter" idx="1"/>
          </p:nvPr>
        </p:nvSpPr>
        <p:spPr/>
        <p:txBody>
          <a:bodyPr>
            <a:normAutofit fontScale="62500" lnSpcReduction="20000"/>
          </a:bodyPr>
          <a:lstStyle/>
          <a:p>
            <a:r>
              <a:rPr lang="tr-TR" dirty="0" smtClean="0"/>
              <a:t>Okulumuz 21/05/2014 tarih 2010980 sayılı Bakanlık Makamı onayı ile Sincik Anadolu İmam Hatip Lisesi olarak eski Sincik Yatılı İlköğretim Okulu binasında açılmış, 2014/2015 eğitim öğretim yılında eğitim hayatına başlamıştır. Okulumuz öğrencilerinin büyük çoğunluğu Sincik Çok Programlı Anadolu Lisesinin kapatılan İmam Hatip Bölümü öğrencilerinden oluşmaktadır. Okulumuz 2014/2015 eğitim öğretim yılı 2. döneminde Sincik Çok Programlı Anadolu Lisesi’ne taşınmış, eğitim öğretim faaliyetlerine 2017-2018 eğitim öğretim yılına kadar bu okulumuzda devam etmiştir. 2017-2018 eğitim öğretim yılından itibaren İller Bankası tarafından ilçemize kazandırılan 12 derslikli lise binası 16.01.2018 tarih ve 11648995 sayılı valilik makamı onayı ile okulumuza tahsis edilmiş olup eğitim öğretim faaliyetlerine bu yeni binamızda devam etmekteyiz. 2017/2018 eğitim öğretim yılında okulumuzda 294 öğrenci öğrenim görmektedir.</a:t>
            </a:r>
          </a:p>
          <a:p>
            <a:r>
              <a:rPr lang="tr-TR" dirty="0" smtClean="0"/>
              <a:t>     05/11/2014 tarih ve 5058653 sayılı Bakanlık Makamının onayı ile okulumuza bağlı DPY ve Bursluluk sınavı sonucunda öğrenci alan pansiyon binası açılmış, bu pansiyon binasında erkek öğrencilerin barınması planlanmıştır. Erkek öğrenci pansiyon binası 200 öğrenci kapasiteli olup 2017-2018 eğitim öğretim yılı itibari ile 154 öğrenci barınmaktadır. Pansiyon binamızda barınan öğrencilerin 81 ‘i Sincik Çok Programlı Anadolu Lisesi öğrencisi olup geri kalan 73 öğrenci okulumuz öğrencisidir. Şu an pansiyonda kalmakta olan öğrencilerimizin çoğunluğu fiziki olumsuzluklar nedeni ile taşıma verilemeyen yerlerdeki öğrencilerimizden oluşturmaktadır.</a:t>
            </a:r>
            <a:endParaRPr lang="tr-TR" dirty="0"/>
          </a:p>
        </p:txBody>
      </p:sp>
    </p:spTree>
  </p:cSld>
  <p:clrMapOvr>
    <a:masterClrMapping/>
  </p:clrMapOvr>
  <p:transition advTm="4875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  MÜNAZARA ETKİNLİĞİ</a:t>
            </a:r>
            <a:endParaRPr lang="tr-TR" dirty="0"/>
          </a:p>
        </p:txBody>
      </p:sp>
      <p:pic>
        <p:nvPicPr>
          <p:cNvPr id="5122" name="Picture 2" descr="C:\Users\sin\Desktop\KTS\fotolar\münazara\20180221_103045.jpg"/>
          <p:cNvPicPr>
            <a:picLocks noGrp="1" noChangeAspect="1" noChangeArrowheads="1"/>
          </p:cNvPicPr>
          <p:nvPr>
            <p:ph sz="quarter" idx="1"/>
          </p:nvPr>
        </p:nvPicPr>
        <p:blipFill>
          <a:blip r:embed="rId2" cstate="print"/>
          <a:srcRect/>
          <a:stretch>
            <a:fillRect/>
          </a:stretch>
        </p:blipFill>
        <p:spPr bwMode="auto">
          <a:xfrm>
            <a:off x="457200" y="1936750"/>
            <a:ext cx="7467600" cy="4200525"/>
          </a:xfrm>
          <a:prstGeom prst="rect">
            <a:avLst/>
          </a:prstGeom>
          <a:noFill/>
        </p:spPr>
      </p:pic>
    </p:spTree>
  </p:cSld>
  <p:clrMapOvr>
    <a:masterClrMapping/>
  </p:clrMapOvr>
  <p:transition advTm="2044"/>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LABORATUVAR FAALİYETLERİMİZ</a:t>
            </a:r>
            <a:endParaRPr lang="tr-TR" dirty="0"/>
          </a:p>
        </p:txBody>
      </p:sp>
      <p:pic>
        <p:nvPicPr>
          <p:cNvPr id="2050" name="Picture 2" descr="C:\Users\sin\Desktop\2018-2019 KTS\sabun\IMG-20190226-WA0014.jpg"/>
          <p:cNvPicPr>
            <a:picLocks noGrp="1" noChangeAspect="1" noChangeArrowheads="1"/>
          </p:cNvPicPr>
          <p:nvPr>
            <p:ph sz="quarter" idx="1"/>
          </p:nvPr>
        </p:nvPicPr>
        <p:blipFill>
          <a:blip r:embed="rId2" cstate="print"/>
          <a:srcRect/>
          <a:stretch>
            <a:fillRect/>
          </a:stretch>
        </p:blipFill>
        <p:spPr bwMode="auto">
          <a:xfrm>
            <a:off x="467544" y="1600200"/>
            <a:ext cx="7704856" cy="4873625"/>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DERGİ ÇALIŞMALARI</a:t>
            </a:r>
            <a:endParaRPr lang="tr-TR" dirty="0"/>
          </a:p>
        </p:txBody>
      </p:sp>
      <p:pic>
        <p:nvPicPr>
          <p:cNvPr id="4098" name="Picture 2" descr="C:\Users\sin\Desktop\2018-2019 KTS\KTS FOTO\DERGİ\WEB\20181224_100955.jpg"/>
          <p:cNvPicPr>
            <a:picLocks noGrp="1" noChangeAspect="1" noChangeArrowheads="1"/>
          </p:cNvPicPr>
          <p:nvPr>
            <p:ph sz="quarter" idx="1"/>
          </p:nvPr>
        </p:nvPicPr>
        <p:blipFill>
          <a:blip r:embed="rId2" cstate="print"/>
          <a:srcRect/>
          <a:stretch>
            <a:fillRect/>
          </a:stretch>
        </p:blipFill>
        <p:spPr bwMode="auto">
          <a:xfrm>
            <a:off x="457200" y="1936750"/>
            <a:ext cx="7467600" cy="4200525"/>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AĞAÇLANDIRMA</a:t>
            </a:r>
            <a:endParaRPr lang="tr-TR" dirty="0"/>
          </a:p>
        </p:txBody>
      </p:sp>
      <p:pic>
        <p:nvPicPr>
          <p:cNvPr id="3074" name="Picture 2" descr="C:\Users\sin\Desktop\2018-2019 KTS\KTS FOTO\Ağaç dikme\20181218_092646.jpg"/>
          <p:cNvPicPr>
            <a:picLocks noGrp="1" noChangeAspect="1" noChangeArrowheads="1"/>
          </p:cNvPicPr>
          <p:nvPr>
            <p:ph sz="quarter" idx="1"/>
          </p:nvPr>
        </p:nvPicPr>
        <p:blipFill>
          <a:blip r:embed="rId2" cstate="print"/>
          <a:srcRect/>
          <a:stretch>
            <a:fillRect/>
          </a:stretch>
        </p:blipFill>
        <p:spPr bwMode="auto">
          <a:xfrm>
            <a:off x="457200" y="1936750"/>
            <a:ext cx="7467600" cy="4200525"/>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ctr"/>
            <a:r>
              <a:rPr lang="tr-TR" dirty="0" smtClean="0"/>
              <a:t>           SİNCİK ANADOLU İMAM     HATİP LİSESİ ERKEK PANSİYONU</a:t>
            </a:r>
            <a:endParaRPr lang="tr-TR" dirty="0"/>
          </a:p>
        </p:txBody>
      </p:sp>
      <p:pic>
        <p:nvPicPr>
          <p:cNvPr id="1026" name="Picture 2"/>
          <p:cNvPicPr>
            <a:picLocks noChangeAspect="1" noChangeArrowheads="1"/>
          </p:cNvPicPr>
          <p:nvPr/>
        </p:nvPicPr>
        <p:blipFill>
          <a:blip r:embed="rId2" cstate="print"/>
          <a:srcRect/>
          <a:stretch>
            <a:fillRect/>
          </a:stretch>
        </p:blipFill>
        <p:spPr bwMode="auto">
          <a:xfrm>
            <a:off x="285720" y="1428736"/>
            <a:ext cx="8643998" cy="5072098"/>
          </a:xfrm>
          <a:prstGeom prst="rect">
            <a:avLst/>
          </a:prstGeom>
          <a:noFill/>
          <a:ln w="9525">
            <a:noFill/>
            <a:miter lim="800000"/>
            <a:headEnd/>
            <a:tailEnd/>
          </a:ln>
          <a:effectLst/>
        </p:spPr>
      </p:pic>
    </p:spTree>
  </p:cSld>
  <p:clrMapOvr>
    <a:masterClrMapping/>
  </p:clrMapOvr>
  <p:transition advTm="5085"/>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12192000" cy="9144000"/>
          </a:xfrm>
          <a:prstGeom prst="rect">
            <a:avLst/>
          </a:prstGeom>
          <a:noFill/>
          <a:ln w="9525">
            <a:noFill/>
            <a:miter lim="800000"/>
            <a:headEnd/>
            <a:tailEnd/>
          </a:ln>
          <a:effectLst/>
        </p:spPr>
      </p:pic>
    </p:spTree>
  </p:cSld>
  <p:clrMapOvr>
    <a:masterClrMapping/>
  </p:clrMapOvr>
  <p:transition advTm="7925"/>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12192000" cy="9144000"/>
          </a:xfrm>
          <a:prstGeom prst="rect">
            <a:avLst/>
          </a:prstGeom>
          <a:noFill/>
          <a:ln w="9525">
            <a:noFill/>
            <a:miter lim="800000"/>
            <a:headEnd/>
            <a:tailEnd/>
          </a:ln>
          <a:effectLst/>
        </p:spPr>
      </p:pic>
    </p:spTree>
  </p:cSld>
  <p:clrMapOvr>
    <a:masterClrMapping/>
  </p:clrMapOvr>
  <p:transition advTm="6146"/>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12192000" cy="9144000"/>
          </a:xfrm>
          <a:prstGeom prst="rect">
            <a:avLst/>
          </a:prstGeom>
          <a:noFill/>
          <a:ln w="9525">
            <a:noFill/>
            <a:miter lim="800000"/>
            <a:headEnd/>
            <a:tailEnd/>
          </a:ln>
          <a:effectLst/>
        </p:spPr>
      </p:pic>
    </p:spTree>
  </p:cSld>
  <p:clrMapOvr>
    <a:masterClrMapping/>
  </p:clrMapOvr>
  <p:transition advTm="7145"/>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85720" y="214290"/>
            <a:ext cx="8572560" cy="6429420"/>
          </a:xfrm>
          <a:prstGeom prst="rect">
            <a:avLst/>
          </a:prstGeom>
          <a:noFill/>
          <a:ln w="9525">
            <a:noFill/>
            <a:miter lim="800000"/>
            <a:headEnd/>
            <a:tailEnd/>
          </a:ln>
          <a:effectLst/>
        </p:spPr>
      </p:pic>
    </p:spTree>
  </p:cSld>
  <p:clrMapOvr>
    <a:masterClrMapping/>
  </p:clrMapOvr>
  <p:transition advTm="4883"/>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ÇOK PROGRAMLI ANADOLU LİSESİ KIZ PANSİYONU</a:t>
            </a:r>
            <a:endParaRPr lang="tr-TR" dirty="0"/>
          </a:p>
        </p:txBody>
      </p:sp>
      <p:pic>
        <p:nvPicPr>
          <p:cNvPr id="5122" name="Picture 2"/>
          <p:cNvPicPr>
            <a:picLocks noChangeAspect="1" noChangeArrowheads="1"/>
          </p:cNvPicPr>
          <p:nvPr/>
        </p:nvPicPr>
        <p:blipFill>
          <a:blip r:embed="rId2" cstate="print"/>
          <a:srcRect/>
          <a:stretch>
            <a:fillRect/>
          </a:stretch>
        </p:blipFill>
        <p:spPr bwMode="auto">
          <a:xfrm>
            <a:off x="214282" y="1500174"/>
            <a:ext cx="8643998" cy="5072098"/>
          </a:xfrm>
          <a:prstGeom prst="rect">
            <a:avLst/>
          </a:prstGeom>
          <a:noFill/>
          <a:ln w="9525">
            <a:noFill/>
            <a:miter lim="800000"/>
            <a:headEnd/>
            <a:tailEnd/>
          </a:ln>
          <a:effectLst/>
        </p:spPr>
      </p:pic>
    </p:spTree>
  </p:cSld>
  <p:clrMapOvr>
    <a:masterClrMapping/>
  </p:clrMapOvr>
  <p:transition advTm="9531"/>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NEDEN SİNCİK ANADOLU İMAM HATİP LİSESİ</a:t>
            </a:r>
            <a:endParaRPr lang="tr-TR" dirty="0"/>
          </a:p>
        </p:txBody>
      </p:sp>
      <p:sp>
        <p:nvSpPr>
          <p:cNvPr id="3" name="2 İçerik Yer Tutucusu"/>
          <p:cNvSpPr>
            <a:spLocks noGrp="1"/>
          </p:cNvSpPr>
          <p:nvPr>
            <p:ph sz="quarter" idx="1"/>
          </p:nvPr>
        </p:nvSpPr>
        <p:spPr>
          <a:xfrm>
            <a:off x="457200" y="1600200"/>
            <a:ext cx="8507288" cy="4525963"/>
          </a:xfrm>
        </p:spPr>
        <p:txBody>
          <a:bodyPr>
            <a:normAutofit/>
          </a:bodyPr>
          <a:lstStyle/>
          <a:p>
            <a:pPr algn="ctr">
              <a:buNone/>
            </a:pPr>
            <a:r>
              <a:rPr lang="tr-TR" b="1" dirty="0" smtClean="0"/>
              <a:t>                       MİSYONUMUZ</a:t>
            </a:r>
            <a:endParaRPr lang="tr-TR" dirty="0" smtClean="0"/>
          </a:p>
          <a:p>
            <a:pPr algn="ctr">
              <a:buNone/>
            </a:pPr>
            <a:r>
              <a:rPr lang="tr-TR" dirty="0" smtClean="0"/>
              <a:t>Okulumuz için belirlenmiş olan eğitim öğretim programını çevre faktörlerini de dikkate alarak etkili ve verimli bir şekilde uygulamak, öğrencilerin kabiliyetlerine ve ihtiyaçlarına uygun bir eğitim hizmeti sunarak onların dini eğitimlerinin yanında sosyal, kültürel, ve ekonomik ihtiyaçlarını karşılayacak bilgi ve becerileri kazandırarak okulda öğrenmenin kalitesini artırmak temel işlevimizdir.</a:t>
            </a:r>
          </a:p>
          <a:p>
            <a:pPr>
              <a:buNone/>
            </a:pPr>
            <a:endParaRPr lang="tr-TR" dirty="0"/>
          </a:p>
        </p:txBody>
      </p:sp>
    </p:spTree>
  </p:cSld>
  <p:clrMapOvr>
    <a:masterClrMapping/>
  </p:clrMapOvr>
  <p:transition advTm="15444"/>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85720" y="285728"/>
            <a:ext cx="8643998" cy="6286544"/>
          </a:xfrm>
          <a:prstGeom prst="rect">
            <a:avLst/>
          </a:prstGeom>
          <a:noFill/>
          <a:ln w="9525">
            <a:noFill/>
            <a:miter lim="800000"/>
            <a:headEnd/>
            <a:tailEnd/>
          </a:ln>
          <a:effectLst/>
        </p:spPr>
      </p:pic>
    </p:spTree>
  </p:cSld>
  <p:clrMapOvr>
    <a:masterClrMapping/>
  </p:clrMapOvr>
  <p:transition advTm="5257"/>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UYGULAMA MESCİDİ</a:t>
            </a:r>
            <a:endParaRPr lang="tr-TR" dirty="0"/>
          </a:p>
        </p:txBody>
      </p:sp>
      <p:pic>
        <p:nvPicPr>
          <p:cNvPr id="6146" name="Picture 2" descr="C:\Users\sin\Desktop\2018-2019 KTS\KTS FOTO\Mescit\Yeni klasör\20190213_103340.jpg"/>
          <p:cNvPicPr>
            <a:picLocks noGrp="1" noChangeAspect="1" noChangeArrowheads="1"/>
          </p:cNvPicPr>
          <p:nvPr>
            <p:ph sz="quarter" idx="1"/>
          </p:nvPr>
        </p:nvPicPr>
        <p:blipFill>
          <a:blip r:embed="rId2" cstate="print"/>
          <a:srcRect/>
          <a:stretch>
            <a:fillRect/>
          </a:stretch>
        </p:blipFill>
        <p:spPr bwMode="auto">
          <a:xfrm>
            <a:off x="457200" y="1936750"/>
            <a:ext cx="8147248" cy="4200525"/>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CUMA NAMAZI UYGULAMALARI</a:t>
            </a:r>
            <a:endParaRPr lang="tr-TR" dirty="0"/>
          </a:p>
        </p:txBody>
      </p:sp>
      <p:pic>
        <p:nvPicPr>
          <p:cNvPr id="7170" name="Picture 2" descr="C:\Users\sin\Desktop\2018-2019 KTS\KTS FOTO\Mescit\20181005_122753.jpg"/>
          <p:cNvPicPr>
            <a:picLocks noGrp="1" noChangeAspect="1" noChangeArrowheads="1"/>
          </p:cNvPicPr>
          <p:nvPr>
            <p:ph sz="quarter" idx="1"/>
          </p:nvPr>
        </p:nvPicPr>
        <p:blipFill>
          <a:blip r:embed="rId2" cstate="print"/>
          <a:srcRect/>
          <a:stretch>
            <a:fillRect/>
          </a:stretch>
        </p:blipFill>
        <p:spPr bwMode="auto">
          <a:xfrm>
            <a:off x="941916" y="1600200"/>
            <a:ext cx="7446508" cy="4873625"/>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KÜTÜPHANEMİZ</a:t>
            </a:r>
            <a:endParaRPr lang="tr-TR" dirty="0"/>
          </a:p>
        </p:txBody>
      </p:sp>
      <p:pic>
        <p:nvPicPr>
          <p:cNvPr id="8194" name="Picture 2" descr="C:\Users\sin\Desktop\2018-2019 KTS\KTS FOTO\Kütüphane\web\IMG-20181028-WA0028.jpg"/>
          <p:cNvPicPr>
            <a:picLocks noGrp="1" noChangeAspect="1" noChangeArrowheads="1"/>
          </p:cNvPicPr>
          <p:nvPr>
            <p:ph sz="quarter" idx="1"/>
          </p:nvPr>
        </p:nvPicPr>
        <p:blipFill>
          <a:blip r:embed="rId2" cstate="print"/>
          <a:srcRect/>
          <a:stretch>
            <a:fillRect/>
          </a:stretch>
        </p:blipFill>
        <p:spPr bwMode="auto">
          <a:xfrm>
            <a:off x="943947" y="1600200"/>
            <a:ext cx="7660501" cy="4873625"/>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9218" name="Picture 2" descr="C:\Users\sin\Desktop\2018-2019 KTS\KTS FOTO\Kütüphane\web\20181123_132519.jpg"/>
          <p:cNvPicPr>
            <a:picLocks noGrp="1" noChangeAspect="1" noChangeArrowheads="1"/>
          </p:cNvPicPr>
          <p:nvPr>
            <p:ph sz="quarter" idx="1"/>
          </p:nvPr>
        </p:nvPicPr>
        <p:blipFill>
          <a:blip r:embed="rId2" cstate="print"/>
          <a:srcRect/>
          <a:stretch>
            <a:fillRect/>
          </a:stretch>
        </p:blipFill>
        <p:spPr bwMode="auto">
          <a:xfrm>
            <a:off x="457200" y="332656"/>
            <a:ext cx="8219256" cy="5804619"/>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0242" name="Picture 2" descr="C:\Users\sin\Desktop\2018-2019 KTS\KTS FOTO\Kütüphane\web\20181030_094421.jpg"/>
          <p:cNvPicPr>
            <a:picLocks noGrp="1" noChangeAspect="1" noChangeArrowheads="1"/>
          </p:cNvPicPr>
          <p:nvPr>
            <p:ph sz="quarter" idx="1"/>
          </p:nvPr>
        </p:nvPicPr>
        <p:blipFill>
          <a:blip r:embed="rId2" cstate="print"/>
          <a:srcRect/>
          <a:stretch>
            <a:fillRect/>
          </a:stretch>
        </p:blipFill>
        <p:spPr bwMode="auto">
          <a:xfrm>
            <a:off x="457200" y="332656"/>
            <a:ext cx="8219256" cy="5804619"/>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1266" name="Picture 2" descr="C:\Users\sin\Desktop\2018-2019 KTS\KTS FOTO\Kütüphane\otomasyon\20181029_081725.jpg"/>
          <p:cNvPicPr>
            <a:picLocks noGrp="1" noChangeAspect="1" noChangeArrowheads="1"/>
          </p:cNvPicPr>
          <p:nvPr>
            <p:ph sz="quarter" idx="1"/>
          </p:nvPr>
        </p:nvPicPr>
        <p:blipFill>
          <a:blip r:embed="rId2" cstate="print"/>
          <a:srcRect/>
          <a:stretch>
            <a:fillRect/>
          </a:stretch>
        </p:blipFill>
        <p:spPr bwMode="auto">
          <a:xfrm>
            <a:off x="457200" y="404664"/>
            <a:ext cx="8219256" cy="5732611"/>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FİZİKİ ÇALIŞMALAR- ÇARDAK</a:t>
            </a:r>
            <a:endParaRPr lang="tr-TR" dirty="0"/>
          </a:p>
        </p:txBody>
      </p:sp>
      <p:pic>
        <p:nvPicPr>
          <p:cNvPr id="12290" name="Picture 2" descr="C:\Users\sin\Desktop\2018-2019 KTS\KTS FOTO\Çardak\20181018_103834.jpg"/>
          <p:cNvPicPr>
            <a:picLocks noGrp="1" noChangeAspect="1" noChangeArrowheads="1"/>
          </p:cNvPicPr>
          <p:nvPr>
            <p:ph sz="quarter" idx="1"/>
          </p:nvPr>
        </p:nvPicPr>
        <p:blipFill>
          <a:blip r:embed="rId2" cstate="print"/>
          <a:srcRect/>
          <a:stretch>
            <a:fillRect/>
          </a:stretch>
        </p:blipFill>
        <p:spPr bwMode="auto">
          <a:xfrm>
            <a:off x="941916" y="1600200"/>
            <a:ext cx="7446508" cy="4873625"/>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ÇEŞME</a:t>
            </a:r>
            <a:endParaRPr lang="tr-TR" dirty="0"/>
          </a:p>
        </p:txBody>
      </p:sp>
      <p:pic>
        <p:nvPicPr>
          <p:cNvPr id="13314" name="Picture 2" descr="C:\Users\sin\Desktop\2018-2019 KTS\KTS FOTO\Çardak\20181018_100252.jpg"/>
          <p:cNvPicPr>
            <a:picLocks noGrp="1" noChangeAspect="1" noChangeArrowheads="1"/>
          </p:cNvPicPr>
          <p:nvPr>
            <p:ph sz="quarter" idx="1"/>
          </p:nvPr>
        </p:nvPicPr>
        <p:blipFill>
          <a:blip r:embed="rId2" cstate="print"/>
          <a:srcRect/>
          <a:stretch>
            <a:fillRect/>
          </a:stretch>
        </p:blipFill>
        <p:spPr bwMode="auto">
          <a:xfrm>
            <a:off x="941916" y="1600200"/>
            <a:ext cx="6498167" cy="4873625"/>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DİNLENME ALANLARI</a:t>
            </a:r>
            <a:endParaRPr lang="tr-TR" dirty="0"/>
          </a:p>
        </p:txBody>
      </p:sp>
      <p:pic>
        <p:nvPicPr>
          <p:cNvPr id="14338" name="Picture 2" descr="C:\Users\sin\Desktop\2018-2019 KTS\KTS FOTO\mekan\20190301_091434.jpg"/>
          <p:cNvPicPr>
            <a:picLocks noGrp="1" noChangeAspect="1" noChangeArrowheads="1"/>
          </p:cNvPicPr>
          <p:nvPr>
            <p:ph sz="quarter" idx="1"/>
          </p:nvPr>
        </p:nvPicPr>
        <p:blipFill>
          <a:blip r:embed="rId2" cstate="print"/>
          <a:srcRect/>
          <a:stretch>
            <a:fillRect/>
          </a:stretch>
        </p:blipFill>
        <p:spPr bwMode="auto">
          <a:xfrm>
            <a:off x="457200" y="1936750"/>
            <a:ext cx="8075240" cy="4200525"/>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NEDEN SİNCİK ANADOLU İMAM HATİP LİSESİ</a:t>
            </a:r>
            <a:endParaRPr lang="tr-TR" dirty="0"/>
          </a:p>
        </p:txBody>
      </p:sp>
      <p:sp>
        <p:nvSpPr>
          <p:cNvPr id="3" name="2 İçerik Yer Tutucusu"/>
          <p:cNvSpPr>
            <a:spLocks noGrp="1"/>
          </p:cNvSpPr>
          <p:nvPr>
            <p:ph sz="quarter" idx="1"/>
          </p:nvPr>
        </p:nvSpPr>
        <p:spPr/>
        <p:txBody>
          <a:bodyPr/>
          <a:lstStyle/>
          <a:p>
            <a:pPr algn="ctr">
              <a:buNone/>
            </a:pPr>
            <a:r>
              <a:rPr lang="tr-TR" b="1" dirty="0" smtClean="0"/>
              <a:t>VİZYONUMUZ</a:t>
            </a:r>
            <a:endParaRPr lang="tr-TR" dirty="0" smtClean="0"/>
          </a:p>
          <a:p>
            <a:pPr algn="ctr">
              <a:buNone/>
            </a:pPr>
            <a:r>
              <a:rPr lang="tr-TR" dirty="0" smtClean="0"/>
              <a:t>Türkiye’yi çağdaş uygarlık düzeyinin üzerine çıkarmada dini eğitim almış, ailesini, milletini seven fertleri topluma kazandıran ahlaklı nesillerin yetiştirildiği adres olmak.</a:t>
            </a:r>
            <a:endParaRPr lang="tr-TR" dirty="0"/>
          </a:p>
        </p:txBody>
      </p:sp>
    </p:spTree>
  </p:cSld>
  <p:clrMapOvr>
    <a:masterClrMapping/>
  </p:clrMapOvr>
  <p:transition advTm="5631"/>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ŞARK ODASI</a:t>
            </a:r>
            <a:endParaRPr lang="tr-TR" dirty="0"/>
          </a:p>
        </p:txBody>
      </p:sp>
      <p:pic>
        <p:nvPicPr>
          <p:cNvPr id="15362" name="Picture 2" descr="C:\Users\sin\Desktop\2018-2019 KTS\KTS FOTO\mekan\20190301_092554.jpg"/>
          <p:cNvPicPr>
            <a:picLocks noGrp="1" noChangeAspect="1" noChangeArrowheads="1"/>
          </p:cNvPicPr>
          <p:nvPr>
            <p:ph sz="quarter" idx="1"/>
          </p:nvPr>
        </p:nvPicPr>
        <p:blipFill>
          <a:blip r:embed="rId2" cstate="print"/>
          <a:srcRect/>
          <a:stretch>
            <a:fillRect/>
          </a:stretch>
        </p:blipFill>
        <p:spPr bwMode="auto">
          <a:xfrm>
            <a:off x="457200" y="1340768"/>
            <a:ext cx="8219256" cy="4796507"/>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KORİDORA OTURMA TAKIMLARI</a:t>
            </a:r>
            <a:endParaRPr lang="tr-TR" dirty="0"/>
          </a:p>
        </p:txBody>
      </p:sp>
      <p:pic>
        <p:nvPicPr>
          <p:cNvPr id="16386" name="Picture 2" descr="C:\Users\sin\Desktop\2018-2019 KTS\KTS FOTO\mekan\20190301_091744.jpg"/>
          <p:cNvPicPr>
            <a:picLocks noGrp="1" noChangeAspect="1" noChangeArrowheads="1"/>
          </p:cNvPicPr>
          <p:nvPr>
            <p:ph sz="quarter" idx="1"/>
          </p:nvPr>
        </p:nvPicPr>
        <p:blipFill>
          <a:blip r:embed="rId2" cstate="print"/>
          <a:srcRect/>
          <a:stretch>
            <a:fillRect/>
          </a:stretch>
        </p:blipFill>
        <p:spPr bwMode="auto">
          <a:xfrm>
            <a:off x="457200" y="1700808"/>
            <a:ext cx="8075240" cy="4436467"/>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Sosyal sorumluluk faaliyetlerimiz</a:t>
            </a:r>
            <a:endParaRPr lang="tr-TR" dirty="0"/>
          </a:p>
        </p:txBody>
      </p:sp>
      <p:sp>
        <p:nvSpPr>
          <p:cNvPr id="3" name="2 İçerik Yer Tutucusu"/>
          <p:cNvSpPr>
            <a:spLocks noGrp="1"/>
          </p:cNvSpPr>
          <p:nvPr>
            <p:ph sz="quarter" idx="1"/>
          </p:nvPr>
        </p:nvSpPr>
        <p:spPr/>
        <p:txBody>
          <a:bodyPr/>
          <a:lstStyle/>
          <a:p>
            <a:r>
              <a:rPr lang="tr-TR" dirty="0" smtClean="0"/>
              <a:t>Sincik Anadolu İmam Hatip Lisesi Olarak Çevremizde örnek olabilecek çalışmalar yapmaktayız. </a:t>
            </a:r>
            <a:endParaRPr lang="tr-T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Temiz bir çevre için el ele</a:t>
            </a:r>
            <a:endParaRPr lang="tr-TR" dirty="0"/>
          </a:p>
        </p:txBody>
      </p:sp>
      <p:pic>
        <p:nvPicPr>
          <p:cNvPr id="1026" name="Picture 2" descr="C:\Users\mudur\Desktop\2018-2019 KTS\Çevre temizlik\çevre temizlik\IMG-20181011-WA0065.jpg"/>
          <p:cNvPicPr>
            <a:picLocks noGrp="1" noChangeAspect="1" noChangeArrowheads="1"/>
          </p:cNvPicPr>
          <p:nvPr>
            <p:ph sz="quarter" idx="1"/>
          </p:nvPr>
        </p:nvPicPr>
        <p:blipFill>
          <a:blip r:embed="rId2"/>
          <a:srcRect/>
          <a:stretch>
            <a:fillRect/>
          </a:stretch>
        </p:blipFill>
        <p:spPr bwMode="auto">
          <a:xfrm>
            <a:off x="457200" y="1936750"/>
            <a:ext cx="7467600" cy="4200525"/>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Temiz bir çevre için el ele</a:t>
            </a:r>
            <a:endParaRPr lang="tr-TR" dirty="0"/>
          </a:p>
        </p:txBody>
      </p:sp>
      <p:pic>
        <p:nvPicPr>
          <p:cNvPr id="2050" name="Picture 2" descr="C:\Users\mudur\Desktop\2018-2019 KTS\Çevre temizlik\çevre temizlik\IMG-20181011-WA0087.jpg"/>
          <p:cNvPicPr>
            <a:picLocks noGrp="1" noChangeAspect="1" noChangeArrowheads="1"/>
          </p:cNvPicPr>
          <p:nvPr>
            <p:ph sz="quarter" idx="1"/>
          </p:nvPr>
        </p:nvPicPr>
        <p:blipFill>
          <a:blip r:embed="rId2"/>
          <a:srcRect/>
          <a:stretch>
            <a:fillRect/>
          </a:stretch>
        </p:blipFill>
        <p:spPr bwMode="auto">
          <a:xfrm>
            <a:off x="457200" y="1936750"/>
            <a:ext cx="7467600" cy="4200525"/>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Temiz bir çevre için el ele</a:t>
            </a:r>
            <a:endParaRPr lang="tr-TR" dirty="0"/>
          </a:p>
        </p:txBody>
      </p:sp>
      <p:pic>
        <p:nvPicPr>
          <p:cNvPr id="3074" name="Picture 2" descr="C:\Users\mudur\Desktop\2018-2019 KTS\Çevre temizlik\çevre temizlik\20181011_134701.jpg"/>
          <p:cNvPicPr>
            <a:picLocks noGrp="1" noChangeAspect="1" noChangeArrowheads="1"/>
          </p:cNvPicPr>
          <p:nvPr>
            <p:ph sz="quarter" idx="1"/>
          </p:nvPr>
        </p:nvPicPr>
        <p:blipFill>
          <a:blip r:embed="rId2" cstate="print"/>
          <a:srcRect/>
          <a:stretch>
            <a:fillRect/>
          </a:stretch>
        </p:blipFill>
        <p:spPr bwMode="auto">
          <a:xfrm>
            <a:off x="941916" y="1600200"/>
            <a:ext cx="6498167" cy="4873625"/>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Sevgi evine ziyaret</a:t>
            </a:r>
            <a:endParaRPr lang="tr-TR" dirty="0"/>
          </a:p>
        </p:txBody>
      </p:sp>
      <p:pic>
        <p:nvPicPr>
          <p:cNvPr id="4098" name="Picture 2" descr="C:\Users\mudur\Desktop\2018-2019 KTS\2018-2019 KTS FOTO\sevgi evi\IMG-20181115-WA0024.jpg"/>
          <p:cNvPicPr>
            <a:picLocks noGrp="1" noChangeAspect="1" noChangeArrowheads="1"/>
          </p:cNvPicPr>
          <p:nvPr>
            <p:ph sz="quarter" idx="1"/>
          </p:nvPr>
        </p:nvPicPr>
        <p:blipFill>
          <a:blip r:embed="rId2"/>
          <a:srcRect/>
          <a:stretch>
            <a:fillRect/>
          </a:stretch>
        </p:blipFill>
        <p:spPr bwMode="auto">
          <a:xfrm>
            <a:off x="457200" y="1937771"/>
            <a:ext cx="7467600" cy="4198482"/>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Ağaç dikme etkinliği</a:t>
            </a:r>
            <a:endParaRPr lang="tr-TR" dirty="0"/>
          </a:p>
        </p:txBody>
      </p:sp>
      <p:pic>
        <p:nvPicPr>
          <p:cNvPr id="5122" name="Picture 2" descr="C:\Users\mudur\Desktop\2018-2019 KTS\2018-2019 KTS FOTO\Ağaç dikme\20181218_095611.jpg"/>
          <p:cNvPicPr>
            <a:picLocks noGrp="1" noChangeAspect="1" noChangeArrowheads="1"/>
          </p:cNvPicPr>
          <p:nvPr>
            <p:ph sz="quarter" idx="1"/>
          </p:nvPr>
        </p:nvPicPr>
        <p:blipFill>
          <a:blip r:embed="rId2" cstate="print"/>
          <a:srcRect/>
          <a:stretch>
            <a:fillRect/>
          </a:stretch>
        </p:blipFill>
        <p:spPr bwMode="auto">
          <a:xfrm>
            <a:off x="457200" y="1936750"/>
            <a:ext cx="7467600" cy="4200525"/>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Kardeş okul projesi-</a:t>
            </a:r>
            <a:r>
              <a:rPr lang="tr-TR" dirty="0" err="1" smtClean="0"/>
              <a:t>çavçük</a:t>
            </a:r>
            <a:r>
              <a:rPr lang="tr-TR" dirty="0" smtClean="0"/>
              <a:t> ilk okulu-ana okulu</a:t>
            </a:r>
            <a:endParaRPr lang="tr-TR" dirty="0"/>
          </a:p>
        </p:txBody>
      </p:sp>
      <p:pic>
        <p:nvPicPr>
          <p:cNvPr id="7170" name="Picture 2" descr="C:\Users\mudur\Desktop\2018-2019 KTS\2018-2019 KTS FOTO\kardeş okul\web\eski 6.jpg"/>
          <p:cNvPicPr>
            <a:picLocks noGrp="1" noChangeAspect="1" noChangeArrowheads="1"/>
          </p:cNvPicPr>
          <p:nvPr>
            <p:ph sz="quarter" idx="1"/>
          </p:nvPr>
        </p:nvPicPr>
        <p:blipFill>
          <a:blip r:embed="rId2"/>
          <a:srcRect/>
          <a:stretch>
            <a:fillRect/>
          </a:stretch>
        </p:blipFill>
        <p:spPr bwMode="auto">
          <a:xfrm>
            <a:off x="457200" y="1936750"/>
            <a:ext cx="3757610" cy="4200525"/>
          </a:xfrm>
          <a:prstGeom prst="rect">
            <a:avLst/>
          </a:prstGeom>
          <a:noFill/>
        </p:spPr>
      </p:pic>
      <p:pic>
        <p:nvPicPr>
          <p:cNvPr id="7171" name="Picture 3" descr="C:\Users\mudur\Desktop\2018-2019 KTS\2018-2019 KTS FOTO\kardeş okul\web\eski 8.jpg"/>
          <p:cNvPicPr>
            <a:picLocks noChangeAspect="1" noChangeArrowheads="1"/>
          </p:cNvPicPr>
          <p:nvPr/>
        </p:nvPicPr>
        <p:blipFill>
          <a:blip r:embed="rId3"/>
          <a:srcRect/>
          <a:stretch>
            <a:fillRect/>
          </a:stretch>
        </p:blipFill>
        <p:spPr bwMode="auto">
          <a:xfrm>
            <a:off x="4286248" y="1928802"/>
            <a:ext cx="4429156" cy="428628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Kardeş okul projesi-</a:t>
            </a:r>
            <a:r>
              <a:rPr lang="tr-TR" dirty="0" err="1" smtClean="0"/>
              <a:t>çavçük</a:t>
            </a:r>
            <a:r>
              <a:rPr lang="tr-TR" dirty="0" smtClean="0"/>
              <a:t> ilk okulu-ana okulu</a:t>
            </a:r>
            <a:endParaRPr lang="tr-TR" dirty="0"/>
          </a:p>
        </p:txBody>
      </p:sp>
      <p:pic>
        <p:nvPicPr>
          <p:cNvPr id="6146" name="Picture 2" descr="C:\Users\mudur\Desktop\2018-2019 KTS\2018-2019 KTS FOTO\kardeş okul\web\eski 2.jpg"/>
          <p:cNvPicPr>
            <a:picLocks noGrp="1" noChangeAspect="1" noChangeArrowheads="1"/>
          </p:cNvPicPr>
          <p:nvPr>
            <p:ph sz="quarter" idx="1"/>
          </p:nvPr>
        </p:nvPicPr>
        <p:blipFill>
          <a:blip r:embed="rId2"/>
          <a:srcRect/>
          <a:stretch>
            <a:fillRect/>
          </a:stretch>
        </p:blipFill>
        <p:spPr bwMode="auto">
          <a:xfrm>
            <a:off x="457200" y="1936750"/>
            <a:ext cx="3543296" cy="4200525"/>
          </a:xfrm>
          <a:prstGeom prst="rect">
            <a:avLst/>
          </a:prstGeom>
          <a:noFill/>
        </p:spPr>
      </p:pic>
      <p:pic>
        <p:nvPicPr>
          <p:cNvPr id="6147" name="Picture 3" descr="C:\Users\mudur\Desktop\2018-2019 KTS\2018-2019 KTS FOTO\kardeş okul\web\eski 5.jpg"/>
          <p:cNvPicPr>
            <a:picLocks noChangeAspect="1" noChangeArrowheads="1"/>
          </p:cNvPicPr>
          <p:nvPr/>
        </p:nvPicPr>
        <p:blipFill>
          <a:blip r:embed="rId3"/>
          <a:srcRect/>
          <a:stretch>
            <a:fillRect/>
          </a:stretch>
        </p:blipFill>
        <p:spPr bwMode="auto">
          <a:xfrm>
            <a:off x="4143372" y="1928802"/>
            <a:ext cx="4071966" cy="4143404"/>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NEDEN SİNCİK ANADOLU İMAM HATİP LİSESİ</a:t>
            </a:r>
            <a:endParaRPr lang="tr-TR" dirty="0"/>
          </a:p>
        </p:txBody>
      </p:sp>
      <p:sp>
        <p:nvSpPr>
          <p:cNvPr id="3" name="2 İçerik Yer Tutucusu"/>
          <p:cNvSpPr>
            <a:spLocks noGrp="1"/>
          </p:cNvSpPr>
          <p:nvPr>
            <p:ph sz="quarter" idx="1"/>
          </p:nvPr>
        </p:nvSpPr>
        <p:spPr/>
        <p:txBody>
          <a:bodyPr>
            <a:normAutofit fontScale="92500" lnSpcReduction="10000"/>
          </a:bodyPr>
          <a:lstStyle/>
          <a:p>
            <a:pPr>
              <a:buNone/>
            </a:pPr>
            <a:r>
              <a:rPr lang="tr-TR" dirty="0" smtClean="0"/>
              <a:t>OKULUMUZ DERS PROGRAMI</a:t>
            </a:r>
          </a:p>
          <a:p>
            <a:pPr>
              <a:buNone/>
            </a:pPr>
            <a:r>
              <a:rPr lang="tr-TR" dirty="0" smtClean="0"/>
              <a:t>       9 ve 10. sınıflarda tüm liselerdeki gibi zorunlu olan derslerin yanında Arapça ve Kuran-ı Kerim dersleri verilmektedir.</a:t>
            </a:r>
          </a:p>
          <a:p>
            <a:pPr>
              <a:buNone/>
            </a:pPr>
            <a:r>
              <a:rPr lang="tr-TR" dirty="0" smtClean="0"/>
              <a:t>   11. ve 12. sınıflarda öğrencilerimizin tercihlerine göre  sayısal ve sözel ağırlıklı sınıflarda dersler verilmektedir.</a:t>
            </a:r>
          </a:p>
          <a:p>
            <a:pPr>
              <a:buNone/>
            </a:pPr>
            <a:endParaRPr lang="tr-TR" dirty="0"/>
          </a:p>
        </p:txBody>
      </p:sp>
      <p:pic>
        <p:nvPicPr>
          <p:cNvPr id="2050" name="Picture 2" descr="C:\Users\sin\Desktop\okul foto\yeni bina\web\20180319_153630.jpg"/>
          <p:cNvPicPr>
            <a:picLocks noGrp="1" noChangeAspect="1" noChangeArrowheads="1"/>
          </p:cNvPicPr>
          <p:nvPr>
            <p:ph sz="quarter" idx="2"/>
          </p:nvPr>
        </p:nvPicPr>
        <p:blipFill>
          <a:blip r:embed="rId2" cstate="print"/>
          <a:srcRect/>
          <a:stretch>
            <a:fillRect/>
          </a:stretch>
        </p:blipFill>
        <p:spPr bwMode="auto">
          <a:xfrm>
            <a:off x="4270374" y="1268760"/>
            <a:ext cx="3974033" cy="4824536"/>
          </a:xfrm>
          <a:prstGeom prst="rect">
            <a:avLst/>
          </a:prstGeom>
          <a:noFill/>
        </p:spPr>
      </p:pic>
    </p:spTree>
  </p:cSld>
  <p:clrMapOvr>
    <a:masterClrMapping/>
  </p:clrMapOvr>
  <p:transition advTm="9345"/>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pic>
        <p:nvPicPr>
          <p:cNvPr id="8194" name="Picture 2" descr="C:\Users\mudur\Desktop\2018-2019 KTS\2018-2019 KTS FOTO\kardeş okul\web\yeni 1.jpg"/>
          <p:cNvPicPr>
            <a:picLocks noGrp="1" noChangeAspect="1" noChangeArrowheads="1"/>
          </p:cNvPicPr>
          <p:nvPr>
            <p:ph sz="quarter" idx="1"/>
          </p:nvPr>
        </p:nvPicPr>
        <p:blipFill>
          <a:blip r:embed="rId2" cstate="print"/>
          <a:srcRect/>
          <a:stretch>
            <a:fillRect/>
          </a:stretch>
        </p:blipFill>
        <p:spPr bwMode="auto">
          <a:xfrm>
            <a:off x="457200" y="1936750"/>
            <a:ext cx="3686172" cy="4200525"/>
          </a:xfrm>
          <a:prstGeom prst="rect">
            <a:avLst/>
          </a:prstGeom>
          <a:noFill/>
        </p:spPr>
      </p:pic>
      <p:pic>
        <p:nvPicPr>
          <p:cNvPr id="8195" name="Picture 3" descr="C:\Users\mudur\Desktop\2018-2019 KTS\2018-2019 KTS FOTO\kardeş okul\web\yeni 4.jpg"/>
          <p:cNvPicPr>
            <a:picLocks noChangeAspect="1" noChangeArrowheads="1"/>
          </p:cNvPicPr>
          <p:nvPr/>
        </p:nvPicPr>
        <p:blipFill>
          <a:blip r:embed="rId3" cstate="print"/>
          <a:srcRect/>
          <a:stretch>
            <a:fillRect/>
          </a:stretch>
        </p:blipFill>
        <p:spPr bwMode="auto">
          <a:xfrm>
            <a:off x="4214810" y="1857364"/>
            <a:ext cx="4286280" cy="4357718"/>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Kardeş okul projesi-</a:t>
            </a:r>
            <a:r>
              <a:rPr lang="tr-TR" dirty="0" err="1" smtClean="0"/>
              <a:t>çavçük</a:t>
            </a:r>
            <a:r>
              <a:rPr lang="tr-TR" dirty="0" smtClean="0"/>
              <a:t> ilk okulu-ana okulu</a:t>
            </a:r>
            <a:endParaRPr lang="tr-TR" dirty="0"/>
          </a:p>
        </p:txBody>
      </p:sp>
      <p:pic>
        <p:nvPicPr>
          <p:cNvPr id="10246" name="Picture 6" descr="C:\Users\mudur\Desktop\2018-2019 KTS\2018-2019 KTS FOTO\kardeş okul\web\yeni 5.jpg"/>
          <p:cNvPicPr>
            <a:picLocks noGrp="1" noChangeAspect="1" noChangeArrowheads="1"/>
          </p:cNvPicPr>
          <p:nvPr>
            <p:ph sz="quarter" idx="1"/>
          </p:nvPr>
        </p:nvPicPr>
        <p:blipFill>
          <a:blip r:embed="rId2" cstate="print"/>
          <a:srcRect/>
          <a:stretch>
            <a:fillRect/>
          </a:stretch>
        </p:blipFill>
        <p:spPr bwMode="auto">
          <a:xfrm>
            <a:off x="457200" y="1936750"/>
            <a:ext cx="3686172" cy="4200525"/>
          </a:xfrm>
          <a:prstGeom prst="rect">
            <a:avLst/>
          </a:prstGeom>
          <a:noFill/>
        </p:spPr>
      </p:pic>
      <p:pic>
        <p:nvPicPr>
          <p:cNvPr id="10247" name="Picture 7" descr="C:\Users\mudur\Desktop\2018-2019 KTS\2018-2019 KTS FOTO\kardeş okul\web\IMG-20190328-WA0106.jpg"/>
          <p:cNvPicPr>
            <a:picLocks noChangeAspect="1" noChangeArrowheads="1"/>
          </p:cNvPicPr>
          <p:nvPr/>
        </p:nvPicPr>
        <p:blipFill>
          <a:blip r:embed="rId3"/>
          <a:srcRect/>
          <a:stretch>
            <a:fillRect/>
          </a:stretch>
        </p:blipFill>
        <p:spPr bwMode="auto">
          <a:xfrm>
            <a:off x="4214810" y="1928802"/>
            <a:ext cx="4500594" cy="4214842"/>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Sadaka kutusu</a:t>
            </a:r>
            <a:endParaRPr lang="tr-TR" dirty="0"/>
          </a:p>
        </p:txBody>
      </p:sp>
      <p:pic>
        <p:nvPicPr>
          <p:cNvPr id="12290" name="Picture 2" descr="C:\Users\mudur\Desktop\2018-2019 KTS\sadaka kutusu\web\20190419_151329.jpg"/>
          <p:cNvPicPr>
            <a:picLocks noGrp="1" noChangeAspect="1" noChangeArrowheads="1"/>
          </p:cNvPicPr>
          <p:nvPr>
            <p:ph sz="quarter" idx="1"/>
          </p:nvPr>
        </p:nvPicPr>
        <p:blipFill>
          <a:blip r:embed="rId2" cstate="print"/>
          <a:srcRect/>
          <a:stretch>
            <a:fillRect/>
          </a:stretch>
        </p:blipFill>
        <p:spPr bwMode="auto">
          <a:xfrm>
            <a:off x="941916" y="1600200"/>
            <a:ext cx="6498167" cy="4873625"/>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Sadaka kutusu</a:t>
            </a:r>
            <a:endParaRPr lang="tr-TR" dirty="0"/>
          </a:p>
        </p:txBody>
      </p:sp>
      <p:pic>
        <p:nvPicPr>
          <p:cNvPr id="11266" name="Picture 2" descr="C:\Users\mudur\Desktop\2018-2019 KTS\sadaka kutusu\web\20190419_151245.jpg"/>
          <p:cNvPicPr>
            <a:picLocks noGrp="1" noChangeAspect="1" noChangeArrowheads="1"/>
          </p:cNvPicPr>
          <p:nvPr>
            <p:ph sz="quarter" idx="1"/>
          </p:nvPr>
        </p:nvPicPr>
        <p:blipFill>
          <a:blip r:embed="rId2" cstate="print"/>
          <a:srcRect/>
          <a:stretch>
            <a:fillRect/>
          </a:stretch>
        </p:blipFill>
        <p:spPr bwMode="auto">
          <a:xfrm>
            <a:off x="941916" y="1600200"/>
            <a:ext cx="6498167" cy="4873625"/>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Sadaka kutusu</a:t>
            </a:r>
            <a:endParaRPr lang="tr-TR" dirty="0"/>
          </a:p>
        </p:txBody>
      </p:sp>
      <p:pic>
        <p:nvPicPr>
          <p:cNvPr id="13314" name="Picture 2" descr="C:\Users\mudur\Desktop\2018-2019 KTS\sadaka kutusu\web\IMG-20190426-WA0031.jpg"/>
          <p:cNvPicPr>
            <a:picLocks noGrp="1" noChangeAspect="1" noChangeArrowheads="1"/>
          </p:cNvPicPr>
          <p:nvPr>
            <p:ph sz="quarter" idx="1"/>
          </p:nvPr>
        </p:nvPicPr>
        <p:blipFill>
          <a:blip r:embed="rId2"/>
          <a:srcRect/>
          <a:stretch>
            <a:fillRect/>
          </a:stretch>
        </p:blipFill>
        <p:spPr bwMode="auto">
          <a:xfrm>
            <a:off x="943947" y="1600200"/>
            <a:ext cx="6494105" cy="4873625"/>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Sadaka kutusu</a:t>
            </a:r>
            <a:endParaRPr lang="tr-TR" dirty="0"/>
          </a:p>
        </p:txBody>
      </p:sp>
      <p:pic>
        <p:nvPicPr>
          <p:cNvPr id="14338" name="Picture 2" descr="C:\Users\mudur\Desktop\2018-2019 KTS\sadaka kutusu\web\IMG-20190429-WA0007.jpg"/>
          <p:cNvPicPr>
            <a:picLocks noGrp="1" noChangeAspect="1" noChangeArrowheads="1"/>
          </p:cNvPicPr>
          <p:nvPr>
            <p:ph sz="quarter" idx="1"/>
          </p:nvPr>
        </p:nvPicPr>
        <p:blipFill>
          <a:blip r:embed="rId2"/>
          <a:srcRect/>
          <a:stretch>
            <a:fillRect/>
          </a:stretch>
        </p:blipFill>
        <p:spPr bwMode="auto">
          <a:xfrm>
            <a:off x="941917" y="1600200"/>
            <a:ext cx="3344332" cy="4873625"/>
          </a:xfrm>
          <a:prstGeom prst="rect">
            <a:avLst/>
          </a:prstGeom>
          <a:noFill/>
        </p:spPr>
      </p:pic>
      <p:pic>
        <p:nvPicPr>
          <p:cNvPr id="14339" name="Picture 3" descr="C:\Users\mudur\Desktop\2018-2019 KTS\sadaka kutusu\web\IMG-20190429-WA0017.jpg"/>
          <p:cNvPicPr>
            <a:picLocks noChangeAspect="1" noChangeArrowheads="1"/>
          </p:cNvPicPr>
          <p:nvPr/>
        </p:nvPicPr>
        <p:blipFill>
          <a:blip r:embed="rId3"/>
          <a:srcRect/>
          <a:stretch>
            <a:fillRect/>
          </a:stretch>
        </p:blipFill>
        <p:spPr bwMode="auto">
          <a:xfrm>
            <a:off x="4429124" y="1643050"/>
            <a:ext cx="4286280" cy="4786346"/>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Sadaka kutusu</a:t>
            </a:r>
            <a:endParaRPr lang="tr-TR" dirty="0"/>
          </a:p>
        </p:txBody>
      </p:sp>
      <p:pic>
        <p:nvPicPr>
          <p:cNvPr id="15362" name="Picture 2" descr="C:\Users\mudur\Desktop\2018-2019 KTS\sadaka kutusu\web\IMG-20190429-WA0010.jpg"/>
          <p:cNvPicPr>
            <a:picLocks noGrp="1" noChangeAspect="1" noChangeArrowheads="1"/>
          </p:cNvPicPr>
          <p:nvPr>
            <p:ph sz="quarter" idx="1"/>
          </p:nvPr>
        </p:nvPicPr>
        <p:blipFill>
          <a:blip r:embed="rId2"/>
          <a:srcRect/>
          <a:stretch>
            <a:fillRect/>
          </a:stretch>
        </p:blipFill>
        <p:spPr bwMode="auto">
          <a:xfrm>
            <a:off x="941916" y="1600200"/>
            <a:ext cx="3630083" cy="4873625"/>
          </a:xfrm>
          <a:prstGeom prst="rect">
            <a:avLst/>
          </a:prstGeom>
          <a:noFill/>
        </p:spPr>
      </p:pic>
      <p:pic>
        <p:nvPicPr>
          <p:cNvPr id="15363" name="Picture 3" descr="C:\Users\mudur\Desktop\2018-2019 KTS\sadaka kutusu\web\IMG-20190429-WA0013.jpg"/>
          <p:cNvPicPr>
            <a:picLocks noChangeAspect="1" noChangeArrowheads="1"/>
          </p:cNvPicPr>
          <p:nvPr/>
        </p:nvPicPr>
        <p:blipFill>
          <a:blip r:embed="rId3"/>
          <a:srcRect/>
          <a:stretch>
            <a:fillRect/>
          </a:stretch>
        </p:blipFill>
        <p:spPr bwMode="auto">
          <a:xfrm>
            <a:off x="4786314" y="1571612"/>
            <a:ext cx="3857652" cy="4857784"/>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KAN BAĞIŞI KAMPANYASI</a:t>
            </a:r>
            <a:endParaRPr lang="tr-TR" dirty="0"/>
          </a:p>
        </p:txBody>
      </p:sp>
      <p:pic>
        <p:nvPicPr>
          <p:cNvPr id="16387" name="Picture 3" descr="C:\Users\mudur\Desktop\ahmet\kan bağışı afişi(1).jpg"/>
          <p:cNvPicPr>
            <a:picLocks noGrp="1" noChangeAspect="1" noChangeArrowheads="1"/>
          </p:cNvPicPr>
          <p:nvPr>
            <p:ph sz="quarter" idx="1"/>
          </p:nvPr>
        </p:nvPicPr>
        <p:blipFill>
          <a:blip r:embed="rId2"/>
          <a:srcRect/>
          <a:stretch>
            <a:fillRect/>
          </a:stretch>
        </p:blipFill>
        <p:spPr bwMode="auto">
          <a:xfrm>
            <a:off x="642910" y="1936750"/>
            <a:ext cx="7286676" cy="4200525"/>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KAN BAĞIŞI KAMPANYASI</a:t>
            </a:r>
            <a:endParaRPr lang="tr-TR" dirty="0"/>
          </a:p>
        </p:txBody>
      </p:sp>
      <p:pic>
        <p:nvPicPr>
          <p:cNvPr id="17410" name="Picture 2" descr="C:\Users\mudur\Desktop\2018-2019 KTS\2018-2019 KTS FOTO\kan bağışı\web\20190502_110348.jpg"/>
          <p:cNvPicPr>
            <a:picLocks noGrp="1" noChangeAspect="1" noChangeArrowheads="1"/>
          </p:cNvPicPr>
          <p:nvPr>
            <p:ph sz="quarter" idx="1"/>
          </p:nvPr>
        </p:nvPicPr>
        <p:blipFill>
          <a:blip r:embed="rId2" cstate="print"/>
          <a:srcRect/>
          <a:stretch>
            <a:fillRect/>
          </a:stretch>
        </p:blipFill>
        <p:spPr bwMode="auto">
          <a:xfrm>
            <a:off x="457200" y="1936750"/>
            <a:ext cx="3900486" cy="4200525"/>
          </a:xfrm>
          <a:prstGeom prst="rect">
            <a:avLst/>
          </a:prstGeom>
          <a:noFill/>
        </p:spPr>
      </p:pic>
      <p:pic>
        <p:nvPicPr>
          <p:cNvPr id="17411" name="Picture 3" descr="C:\Users\mudur\Desktop\2018-2019 KTS\2018-2019 KTS FOTO\kan bağışı\web\20190502_125625.jpg"/>
          <p:cNvPicPr>
            <a:picLocks noChangeAspect="1" noChangeArrowheads="1"/>
          </p:cNvPicPr>
          <p:nvPr/>
        </p:nvPicPr>
        <p:blipFill>
          <a:blip r:embed="rId3" cstate="print"/>
          <a:srcRect/>
          <a:stretch>
            <a:fillRect/>
          </a:stretch>
        </p:blipFill>
        <p:spPr bwMode="auto">
          <a:xfrm>
            <a:off x="4572000" y="1928802"/>
            <a:ext cx="4071966" cy="4143404"/>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KAN BAĞIŞI KAMPANYASI</a:t>
            </a:r>
            <a:endParaRPr lang="tr-TR" dirty="0"/>
          </a:p>
        </p:txBody>
      </p:sp>
      <p:pic>
        <p:nvPicPr>
          <p:cNvPr id="18434" name="Picture 2" descr="C:\Users\mudur\Desktop\2018-2019 KTS\2018-2019 KTS FOTO\kan bağışı\web\20190502_121026.jpg"/>
          <p:cNvPicPr>
            <a:picLocks noGrp="1" noChangeAspect="1" noChangeArrowheads="1"/>
          </p:cNvPicPr>
          <p:nvPr>
            <p:ph sz="quarter" idx="1"/>
          </p:nvPr>
        </p:nvPicPr>
        <p:blipFill>
          <a:blip r:embed="rId2" cstate="print"/>
          <a:srcRect/>
          <a:stretch>
            <a:fillRect/>
          </a:stretch>
        </p:blipFill>
        <p:spPr bwMode="auto">
          <a:xfrm rot="5400000">
            <a:off x="-62729" y="2062937"/>
            <a:ext cx="4983177" cy="3714776"/>
          </a:xfrm>
          <a:prstGeom prst="rect">
            <a:avLst/>
          </a:prstGeom>
          <a:noFill/>
        </p:spPr>
      </p:pic>
      <p:pic>
        <p:nvPicPr>
          <p:cNvPr id="18435" name="Picture 3" descr="C:\Users\mudur\Desktop\2018-2019 KTS\2018-2019 KTS FOTO\kan bağışı\web\20190502_151830.jpg"/>
          <p:cNvPicPr>
            <a:picLocks noChangeAspect="1" noChangeArrowheads="1"/>
          </p:cNvPicPr>
          <p:nvPr/>
        </p:nvPicPr>
        <p:blipFill>
          <a:blip r:embed="rId3" cstate="print"/>
          <a:srcRect/>
          <a:stretch>
            <a:fillRect/>
          </a:stretch>
        </p:blipFill>
        <p:spPr bwMode="auto">
          <a:xfrm>
            <a:off x="4643438" y="1357298"/>
            <a:ext cx="3929090" cy="4929222"/>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dirty="0" smtClean="0"/>
              <a:t>   SINIFLARIMIZ</a:t>
            </a:r>
            <a:endParaRPr lang="tr-TR" dirty="0"/>
          </a:p>
        </p:txBody>
      </p:sp>
      <p:sp>
        <p:nvSpPr>
          <p:cNvPr id="4" name="3 İçerik Yer Tutucusu"/>
          <p:cNvSpPr>
            <a:spLocks noGrp="1"/>
          </p:cNvSpPr>
          <p:nvPr>
            <p:ph sz="quarter" idx="2"/>
          </p:nvPr>
        </p:nvSpPr>
        <p:spPr/>
        <p:txBody>
          <a:bodyPr/>
          <a:lstStyle/>
          <a:p>
            <a:r>
              <a:rPr lang="tr-TR" dirty="0" smtClean="0"/>
              <a:t>2018-2019 eğitim öğretim yılında 9. </a:t>
            </a:r>
            <a:r>
              <a:rPr lang="tr-TR" dirty="0" err="1" smtClean="0"/>
              <a:t>sınflar</a:t>
            </a:r>
            <a:r>
              <a:rPr lang="tr-TR" dirty="0" smtClean="0"/>
              <a:t> 4, 10. sınıflarda 3, 11. sınıflarda 3, 12. </a:t>
            </a:r>
            <a:r>
              <a:rPr lang="tr-TR" dirty="0" err="1" smtClean="0"/>
              <a:t>sınflarda</a:t>
            </a:r>
            <a:r>
              <a:rPr lang="tr-TR" dirty="0" smtClean="0"/>
              <a:t> 3 olmak üzere 13 sınıfta eğitim öğretim yapılmaktadır.</a:t>
            </a:r>
            <a:endParaRPr lang="tr-TR" dirty="0"/>
          </a:p>
        </p:txBody>
      </p:sp>
      <p:pic>
        <p:nvPicPr>
          <p:cNvPr id="1026" name="Picture 2" descr="C:\Users\sin\Desktop\okul foto\yeni bina\web\20171213_102608.jpg"/>
          <p:cNvPicPr>
            <a:picLocks noGrp="1" noChangeAspect="1" noChangeArrowheads="1"/>
          </p:cNvPicPr>
          <p:nvPr>
            <p:ph sz="quarter" idx="1"/>
          </p:nvPr>
        </p:nvPicPr>
        <p:blipFill>
          <a:blip r:embed="rId2" cstate="print"/>
          <a:srcRect/>
          <a:stretch>
            <a:fillRect/>
          </a:stretch>
        </p:blipFill>
        <p:spPr bwMode="auto">
          <a:xfrm>
            <a:off x="457200" y="1628800"/>
            <a:ext cx="3657600" cy="4464496"/>
          </a:xfrm>
          <a:prstGeom prst="rect">
            <a:avLst/>
          </a:prstGeom>
          <a:noFill/>
        </p:spPr>
      </p:pic>
    </p:spTree>
  </p:cSld>
  <p:clrMapOvr>
    <a:masterClrMapping/>
  </p:clrMapOvr>
  <p:transition advTm="8814"/>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OKUL OLARAK VELİLERİMİZİN DÜŞÜNCELERİNİ ÖNEMSİYORUZ…</a:t>
            </a:r>
            <a:endParaRPr lang="tr-TR" dirty="0"/>
          </a:p>
        </p:txBody>
      </p:sp>
      <p:sp>
        <p:nvSpPr>
          <p:cNvPr id="3" name="2 İçerik Yer Tutucusu"/>
          <p:cNvSpPr>
            <a:spLocks noGrp="1"/>
          </p:cNvSpPr>
          <p:nvPr>
            <p:ph sz="quarter" idx="1"/>
          </p:nvPr>
        </p:nvSpPr>
        <p:spPr/>
        <p:txBody>
          <a:bodyPr/>
          <a:lstStyle/>
          <a:p>
            <a:r>
              <a:rPr lang="tr-TR" dirty="0" smtClean="0"/>
              <a:t>İyi bir okul ortamının okul veli işbirliğinde gerçekleştiğini düşünüyor ve velilerimizin düşüncelerini alarak daha iyi bir eğitim ortamı oluşturma çalışmalarımızı yürütüyoruz</a:t>
            </a:r>
          </a:p>
          <a:p>
            <a:r>
              <a:rPr lang="tr-TR" dirty="0" smtClean="0"/>
              <a:t>Bu nedenle veli toplantıları yapıyor ve velilerimizi ziyaret ediyoruz.</a:t>
            </a:r>
            <a:endParaRPr lang="tr-T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OKUL VELİ İŞBİRLİĞİ</a:t>
            </a:r>
            <a:endParaRPr lang="tr-TR" dirty="0"/>
          </a:p>
        </p:txBody>
      </p:sp>
      <p:pic>
        <p:nvPicPr>
          <p:cNvPr id="19458" name="Picture 2" descr="C:\Users\mudur\Desktop\2018-2019 KTS\veli toplantı\20181026_142242.jpg"/>
          <p:cNvPicPr>
            <a:picLocks noGrp="1" noChangeAspect="1" noChangeArrowheads="1"/>
          </p:cNvPicPr>
          <p:nvPr>
            <p:ph sz="quarter" idx="1"/>
          </p:nvPr>
        </p:nvPicPr>
        <p:blipFill>
          <a:blip r:embed="rId2" cstate="print"/>
          <a:srcRect/>
          <a:stretch>
            <a:fillRect/>
          </a:stretch>
        </p:blipFill>
        <p:spPr bwMode="auto">
          <a:xfrm>
            <a:off x="941916" y="1600200"/>
            <a:ext cx="7416298" cy="4873625"/>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OKUL VELİ İŞBİRLİĞİ</a:t>
            </a:r>
            <a:endParaRPr lang="tr-TR" dirty="0"/>
          </a:p>
        </p:txBody>
      </p:sp>
      <p:pic>
        <p:nvPicPr>
          <p:cNvPr id="20482" name="Picture 2" descr="C:\Users\mudur\Desktop\2018-2019 KTS\veli toplantı\20181026_142218.jpg"/>
          <p:cNvPicPr>
            <a:picLocks noGrp="1" noChangeAspect="1" noChangeArrowheads="1"/>
          </p:cNvPicPr>
          <p:nvPr>
            <p:ph sz="quarter" idx="1"/>
          </p:nvPr>
        </p:nvPicPr>
        <p:blipFill>
          <a:blip r:embed="rId2" cstate="print"/>
          <a:srcRect/>
          <a:stretch>
            <a:fillRect/>
          </a:stretch>
        </p:blipFill>
        <p:spPr bwMode="auto">
          <a:xfrm>
            <a:off x="941916" y="1600200"/>
            <a:ext cx="6498167" cy="4873625"/>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OKUL VELİ İŞBİRLİĞİ</a:t>
            </a:r>
            <a:endParaRPr lang="tr-TR" dirty="0"/>
          </a:p>
        </p:txBody>
      </p:sp>
      <p:pic>
        <p:nvPicPr>
          <p:cNvPr id="21506" name="Picture 2" descr="C:\Users\mudur\Desktop\2018-2019 KTS\veli ziyaret\IMG_20190426_131433.jpg"/>
          <p:cNvPicPr>
            <a:picLocks noGrp="1" noChangeAspect="1" noChangeArrowheads="1"/>
          </p:cNvPicPr>
          <p:nvPr>
            <p:ph sz="quarter" idx="1"/>
          </p:nvPr>
        </p:nvPicPr>
        <p:blipFill>
          <a:blip r:embed="rId2" cstate="print"/>
          <a:srcRect/>
          <a:stretch>
            <a:fillRect/>
          </a:stretch>
        </p:blipFill>
        <p:spPr bwMode="auto">
          <a:xfrm>
            <a:off x="941916" y="1600200"/>
            <a:ext cx="7344860" cy="4873625"/>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OKUL VELİ İŞBİRLİĞİ</a:t>
            </a:r>
            <a:endParaRPr lang="tr-TR" dirty="0"/>
          </a:p>
        </p:txBody>
      </p:sp>
      <p:pic>
        <p:nvPicPr>
          <p:cNvPr id="22530" name="Picture 2" descr="C:\Users\mudur\Desktop\2018-2019 KTS\vel ziyaret\IMG-20190312-WA0008.jpg"/>
          <p:cNvPicPr>
            <a:picLocks noGrp="1" noChangeAspect="1" noChangeArrowheads="1"/>
          </p:cNvPicPr>
          <p:nvPr>
            <p:ph sz="quarter" idx="1"/>
          </p:nvPr>
        </p:nvPicPr>
        <p:blipFill>
          <a:blip r:embed="rId2"/>
          <a:srcRect/>
          <a:stretch>
            <a:fillRect/>
          </a:stretch>
        </p:blipFill>
        <p:spPr bwMode="auto">
          <a:xfrm>
            <a:off x="785786" y="1600200"/>
            <a:ext cx="6929485" cy="4873625"/>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OKUL VELİ İŞBİRLİĞİ</a:t>
            </a:r>
            <a:endParaRPr lang="tr-TR" dirty="0"/>
          </a:p>
        </p:txBody>
      </p:sp>
      <p:pic>
        <p:nvPicPr>
          <p:cNvPr id="23554" name="Picture 2" descr="C:\Users\mudur\Desktop\2018-2019 KTS\balkaya ziyaret\20190315_141413.jpg"/>
          <p:cNvPicPr>
            <a:picLocks noGrp="1" noChangeAspect="1" noChangeArrowheads="1"/>
          </p:cNvPicPr>
          <p:nvPr>
            <p:ph sz="quarter" idx="1"/>
          </p:nvPr>
        </p:nvPicPr>
        <p:blipFill>
          <a:blip r:embed="rId2" cstate="print"/>
          <a:srcRect/>
          <a:stretch>
            <a:fillRect/>
          </a:stretch>
        </p:blipFill>
        <p:spPr bwMode="auto">
          <a:xfrm>
            <a:off x="457200" y="1936750"/>
            <a:ext cx="7972452" cy="4200525"/>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OKUL VELİ İŞBİRLİĞİ</a:t>
            </a:r>
            <a:endParaRPr lang="tr-TR" dirty="0"/>
          </a:p>
        </p:txBody>
      </p:sp>
      <p:pic>
        <p:nvPicPr>
          <p:cNvPr id="24578" name="Picture 2" descr="C:\Users\mudur\Desktop\2018-2019 KTS\2018-2019 KTS FOTO\veli ziyaret\IMG-20181101-WA0051.jpg"/>
          <p:cNvPicPr>
            <a:picLocks noGrp="1" noChangeAspect="1" noChangeArrowheads="1"/>
          </p:cNvPicPr>
          <p:nvPr>
            <p:ph sz="quarter" idx="1"/>
          </p:nvPr>
        </p:nvPicPr>
        <p:blipFill>
          <a:blip r:embed="rId2"/>
          <a:srcRect/>
          <a:stretch>
            <a:fillRect/>
          </a:stretch>
        </p:blipFill>
        <p:spPr bwMode="auto">
          <a:xfrm>
            <a:off x="943947" y="1600200"/>
            <a:ext cx="7128515" cy="4873625"/>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OKUL VELİ İŞBİRLİĞİ</a:t>
            </a:r>
            <a:endParaRPr lang="tr-TR" dirty="0"/>
          </a:p>
        </p:txBody>
      </p:sp>
      <p:pic>
        <p:nvPicPr>
          <p:cNvPr id="26626" name="Picture 2" descr="C:\Users\mudur\Desktop\2018-2019 KTS\2018-2019 KTS FOTO\veli ziyaret\20181101_210505.jpg"/>
          <p:cNvPicPr>
            <a:picLocks noGrp="1" noChangeAspect="1" noChangeArrowheads="1"/>
          </p:cNvPicPr>
          <p:nvPr>
            <p:ph sz="quarter" idx="1"/>
          </p:nvPr>
        </p:nvPicPr>
        <p:blipFill>
          <a:blip r:embed="rId2" cstate="print"/>
          <a:srcRect/>
          <a:stretch>
            <a:fillRect/>
          </a:stretch>
        </p:blipFill>
        <p:spPr bwMode="auto">
          <a:xfrm>
            <a:off x="457200" y="1936750"/>
            <a:ext cx="8043890" cy="4200525"/>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OKUL VELİ İŞBİRLİĞİ</a:t>
            </a:r>
            <a:endParaRPr lang="tr-TR" dirty="0"/>
          </a:p>
        </p:txBody>
      </p:sp>
      <p:pic>
        <p:nvPicPr>
          <p:cNvPr id="25602" name="Picture 2" descr="C:\Users\mudur\Desktop\2018-2019 KTS\2018-2019 KTS FOTO\veli ziyaret\IMG-20181101-WA0026.jpg"/>
          <p:cNvPicPr>
            <a:picLocks noGrp="1" noChangeAspect="1" noChangeArrowheads="1"/>
          </p:cNvPicPr>
          <p:nvPr>
            <p:ph sz="quarter" idx="1"/>
          </p:nvPr>
        </p:nvPicPr>
        <p:blipFill>
          <a:blip r:embed="rId2"/>
          <a:srcRect/>
          <a:stretch>
            <a:fillRect/>
          </a:stretch>
        </p:blipFill>
        <p:spPr bwMode="auto">
          <a:xfrm>
            <a:off x="457200" y="1937771"/>
            <a:ext cx="7758138" cy="4198482"/>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OKUL VELİ İŞBİRLİĞİ</a:t>
            </a:r>
            <a:endParaRPr lang="tr-TR" dirty="0"/>
          </a:p>
        </p:txBody>
      </p:sp>
      <p:pic>
        <p:nvPicPr>
          <p:cNvPr id="27650" name="Picture 2" descr="C:\Users\mudur\Desktop\2018-2019 KTS\orhan doğan\IMG_20190419_142047.jpg"/>
          <p:cNvPicPr>
            <a:picLocks noGrp="1" noChangeAspect="1" noChangeArrowheads="1"/>
          </p:cNvPicPr>
          <p:nvPr>
            <p:ph sz="quarter" idx="1"/>
          </p:nvPr>
        </p:nvPicPr>
        <p:blipFill>
          <a:blip r:embed="rId2" cstate="print"/>
          <a:srcRect/>
          <a:stretch>
            <a:fillRect/>
          </a:stretch>
        </p:blipFill>
        <p:spPr bwMode="auto">
          <a:xfrm>
            <a:off x="941916" y="1600200"/>
            <a:ext cx="7344860" cy="4873625"/>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              SINIFLARIMIZ</a:t>
            </a:r>
            <a:endParaRPr lang="tr-TR" dirty="0"/>
          </a:p>
        </p:txBody>
      </p:sp>
      <p:sp>
        <p:nvSpPr>
          <p:cNvPr id="3" name="2 İçerik Yer Tutucusu"/>
          <p:cNvSpPr>
            <a:spLocks noGrp="1"/>
          </p:cNvSpPr>
          <p:nvPr>
            <p:ph sz="quarter" idx="1"/>
          </p:nvPr>
        </p:nvSpPr>
        <p:spPr/>
        <p:txBody>
          <a:bodyPr>
            <a:normAutofit lnSpcReduction="10000"/>
          </a:bodyPr>
          <a:lstStyle/>
          <a:p>
            <a:r>
              <a:rPr lang="tr-TR" dirty="0" smtClean="0"/>
              <a:t>Okulumuzda 11. sınıftan itibaren ders seçimleri yapılmakta öğrencilerin tercihlerine göre sözel eşit ağırlık, sayısal ve dil sınıfları açılmaktadır.</a:t>
            </a:r>
          </a:p>
          <a:p>
            <a:r>
              <a:rPr lang="tr-TR" dirty="0" smtClean="0"/>
              <a:t>2018-2019 eğitim öğretim yılında 11. sınıfta 1 </a:t>
            </a:r>
            <a:r>
              <a:rPr lang="tr-TR" dirty="0" err="1" smtClean="0"/>
              <a:t>eşitağırlık</a:t>
            </a:r>
            <a:r>
              <a:rPr lang="tr-TR" dirty="0" smtClean="0"/>
              <a:t>, 1 sözel ve 1 dil sınıfı bulunmaktadır.</a:t>
            </a:r>
            <a:endParaRPr lang="tr-TR" dirty="0"/>
          </a:p>
        </p:txBody>
      </p:sp>
      <p:pic>
        <p:nvPicPr>
          <p:cNvPr id="2050" name="Picture 2" descr="C:\Users\sin\Desktop\okul foto\yeni bina\web\20171213_100432.jpg"/>
          <p:cNvPicPr>
            <a:picLocks noGrp="1" noChangeAspect="1" noChangeArrowheads="1"/>
          </p:cNvPicPr>
          <p:nvPr>
            <p:ph sz="quarter" idx="2"/>
          </p:nvPr>
        </p:nvPicPr>
        <p:blipFill>
          <a:blip r:embed="rId2" cstate="print"/>
          <a:srcRect/>
          <a:stretch>
            <a:fillRect/>
          </a:stretch>
        </p:blipFill>
        <p:spPr bwMode="auto">
          <a:xfrm>
            <a:off x="4283968" y="1628800"/>
            <a:ext cx="4032447" cy="4536504"/>
          </a:xfrm>
          <a:prstGeom prst="rect">
            <a:avLst/>
          </a:prstGeom>
          <a:noFill/>
        </p:spPr>
      </p:pic>
    </p:spTree>
  </p:cSld>
  <p:clrMapOvr>
    <a:masterClrMapping/>
  </p:clrMapOvr>
  <p:transition advTm="1326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NEDEN SİNCİK ANADOLU İMAM HATİP LİSESİ</a:t>
            </a:r>
            <a:endParaRPr lang="tr-TR" dirty="0"/>
          </a:p>
        </p:txBody>
      </p:sp>
      <p:sp>
        <p:nvSpPr>
          <p:cNvPr id="3" name="2 İçerik Yer Tutucusu"/>
          <p:cNvSpPr>
            <a:spLocks noGrp="1"/>
          </p:cNvSpPr>
          <p:nvPr>
            <p:ph sz="quarter" idx="1"/>
          </p:nvPr>
        </p:nvSpPr>
        <p:spPr/>
        <p:txBody>
          <a:bodyPr/>
          <a:lstStyle/>
          <a:p>
            <a:pPr algn="ctr">
              <a:buNone/>
            </a:pPr>
            <a:r>
              <a:rPr lang="tr-TR" dirty="0" smtClean="0"/>
              <a:t>NEDEN BİZ?</a:t>
            </a:r>
          </a:p>
          <a:p>
            <a:pPr algn="ctr">
              <a:buNone/>
            </a:pPr>
            <a:r>
              <a:rPr lang="tr-TR" dirty="0" smtClean="0"/>
              <a:t>ÇÜNKÜ;</a:t>
            </a:r>
            <a:r>
              <a:rPr lang="tr-TR" b="1" i="1" dirty="0" smtClean="0"/>
              <a:t> </a:t>
            </a:r>
          </a:p>
          <a:p>
            <a:pPr algn="ctr">
              <a:buNone/>
            </a:pPr>
            <a:r>
              <a:rPr lang="tr-TR" b="1" i="1" dirty="0" smtClean="0"/>
              <a:t>“Hayalimdeki geleceğim,</a:t>
            </a:r>
            <a:endParaRPr lang="tr-TR" dirty="0" smtClean="0"/>
          </a:p>
          <a:p>
            <a:pPr algn="ctr">
              <a:buNone/>
            </a:pPr>
            <a:r>
              <a:rPr lang="tr-TR" b="1" i="1" dirty="0" smtClean="0"/>
              <a:t>Geleceğimdeki hayalim” </a:t>
            </a:r>
            <a:endParaRPr lang="tr-TR" dirty="0" smtClean="0"/>
          </a:p>
          <a:p>
            <a:pPr algn="ctr">
              <a:buNone/>
            </a:pPr>
            <a:r>
              <a:rPr lang="tr-TR" b="1" i="1" dirty="0" smtClean="0"/>
              <a:t>olan okul</a:t>
            </a:r>
            <a:endParaRPr lang="tr-TR" dirty="0" smtClean="0"/>
          </a:p>
          <a:p>
            <a:pPr>
              <a:buNone/>
            </a:pPr>
            <a:endParaRPr lang="tr-TR" dirty="0"/>
          </a:p>
        </p:txBody>
      </p:sp>
    </p:spTree>
  </p:cSld>
  <p:clrMapOvr>
    <a:masterClrMapping/>
  </p:clrMapOvr>
  <p:transition advTm="3807"/>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a:xfrm>
            <a:off x="457200" y="274638"/>
            <a:ext cx="7467600" cy="778098"/>
          </a:xfrm>
        </p:spPr>
        <p:txBody>
          <a:bodyPr>
            <a:normAutofit fontScale="90000"/>
          </a:bodyPr>
          <a:lstStyle/>
          <a:p>
            <a:pPr algn="ctr"/>
            <a:r>
              <a:rPr lang="tr-TR" dirty="0" smtClean="0"/>
              <a:t>             ETKİNLİKLER</a:t>
            </a:r>
            <a:br>
              <a:rPr lang="tr-TR" dirty="0" smtClean="0"/>
            </a:br>
            <a:r>
              <a:rPr lang="tr-TR" dirty="0" smtClean="0"/>
              <a:t>18 MART ŞEHİTLER GÜNÜ</a:t>
            </a:r>
            <a:endParaRPr lang="tr-TR" dirty="0"/>
          </a:p>
        </p:txBody>
      </p:sp>
      <p:pic>
        <p:nvPicPr>
          <p:cNvPr id="3074" name="Picture 2" descr="C:\Users\sin\Desktop\KTS\fotolar\18 mart anma prog\20180319_093300.jpg"/>
          <p:cNvPicPr>
            <a:picLocks noGrp="1" noChangeAspect="1" noChangeArrowheads="1"/>
          </p:cNvPicPr>
          <p:nvPr>
            <p:ph sz="quarter" idx="1"/>
          </p:nvPr>
        </p:nvPicPr>
        <p:blipFill>
          <a:blip r:embed="rId2" cstate="print"/>
          <a:srcRect/>
          <a:stretch>
            <a:fillRect/>
          </a:stretch>
        </p:blipFill>
        <p:spPr bwMode="auto">
          <a:xfrm>
            <a:off x="539552" y="1628801"/>
            <a:ext cx="7467600" cy="4536504"/>
          </a:xfrm>
          <a:prstGeom prst="rect">
            <a:avLst/>
          </a:prstGeom>
          <a:noFill/>
        </p:spPr>
      </p:pic>
    </p:spTree>
  </p:cSld>
  <p:clrMapOvr>
    <a:masterClrMapping/>
  </p:clrMapOvr>
  <p:transition advTm="10545"/>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mba">
  <a:themeElements>
    <a:clrScheme name="Cumb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Cumba">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umb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280</TotalTime>
  <Words>725</Words>
  <Application>Microsoft Office PowerPoint</Application>
  <PresentationFormat>Ekran Gösterisi (4:3)</PresentationFormat>
  <Paragraphs>94</Paragraphs>
  <Slides>80</Slides>
  <Notes>1</Notes>
  <HiddenSlides>0</HiddenSlides>
  <MMClips>0</MMClips>
  <ScaleCrop>false</ScaleCrop>
  <HeadingPairs>
    <vt:vector size="4" baseType="variant">
      <vt:variant>
        <vt:lpstr>Tema</vt:lpstr>
      </vt:variant>
      <vt:variant>
        <vt:i4>1</vt:i4>
      </vt:variant>
      <vt:variant>
        <vt:lpstr>Slayt Başlıkları</vt:lpstr>
      </vt:variant>
      <vt:variant>
        <vt:i4>80</vt:i4>
      </vt:variant>
    </vt:vector>
  </HeadingPairs>
  <TitlesOfParts>
    <vt:vector size="81" baseType="lpstr">
      <vt:lpstr>Cumba</vt:lpstr>
      <vt:lpstr>SİNCİK ANADOLU İMAM HATİP LİSESİ</vt:lpstr>
      <vt:lpstr>Slayt 2</vt:lpstr>
      <vt:lpstr>Okulumuzun tarihçesi</vt:lpstr>
      <vt:lpstr>NEDEN SİNCİK ANADOLU İMAM HATİP LİSESİ</vt:lpstr>
      <vt:lpstr>NEDEN SİNCİK ANADOLU İMAM HATİP LİSESİ</vt:lpstr>
      <vt:lpstr>NEDEN SİNCİK ANADOLU İMAM HATİP LİSESİ</vt:lpstr>
      <vt:lpstr>   SINIFLARIMIZ</vt:lpstr>
      <vt:lpstr>              SINIFLARIMIZ</vt:lpstr>
      <vt:lpstr>             ETKİNLİKLER 18 MART ŞEHİTLER GÜNÜ</vt:lpstr>
      <vt:lpstr>    MEVLİD KANDİLİ</vt:lpstr>
      <vt:lpstr>REGAİP KANDİLİ</vt:lpstr>
      <vt:lpstr>     İMAMLIK-VAİZLİK ÇALIŞMALARI</vt:lpstr>
      <vt:lpstr>KÖY CAMİİLERİNİ ZİYARETLERİMİZ ALANCIK CAMİİ</vt:lpstr>
      <vt:lpstr>BALKAYA CAMİİ</vt:lpstr>
      <vt:lpstr>SERİNCE CAMİİ</vt:lpstr>
      <vt:lpstr>ÇAT KÖYÜ CAMİİ</vt:lpstr>
      <vt:lpstr>UĞURLU CAMİİ</vt:lpstr>
      <vt:lpstr>                  KİTAP FUARI</vt:lpstr>
      <vt:lpstr> KUDÜSÜ ANLAMAK VE anlatmak</vt:lpstr>
      <vt:lpstr>    meslek tanıtım faaliyetleri</vt:lpstr>
      <vt:lpstr> okulumuzda yapılan seminerler</vt:lpstr>
      <vt:lpstr>Kızılay haftası ve kan bağışının önemi</vt:lpstr>
      <vt:lpstr>          kudüs semineri</vt:lpstr>
      <vt:lpstr>              BAĞIMLILIK SEMİNERİ</vt:lpstr>
      <vt:lpstr>          GÜVEN SEMİNERİ</vt:lpstr>
      <vt:lpstr>  ŞANLIURFA GEZİSİ</vt:lpstr>
      <vt:lpstr>HALFETİ- ŞANLIURFA GEZİSİ</vt:lpstr>
      <vt:lpstr>HALFETİ- ŞANLIURFA GEZİSİ</vt:lpstr>
      <vt:lpstr>         HOŞGÖRÜ ÜZERİNE SEMİNER</vt:lpstr>
      <vt:lpstr>  MÜNAZARA ETKİNLİĞİ</vt:lpstr>
      <vt:lpstr>LABORATUVAR FAALİYETLERİMİZ</vt:lpstr>
      <vt:lpstr>DERGİ ÇALIŞMALARI</vt:lpstr>
      <vt:lpstr>AĞAÇLANDIRMA</vt:lpstr>
      <vt:lpstr>           SİNCİK ANADOLU İMAM     HATİP LİSESİ ERKEK PANSİYONU</vt:lpstr>
      <vt:lpstr>Slayt 35</vt:lpstr>
      <vt:lpstr>Slayt 36</vt:lpstr>
      <vt:lpstr>Slayt 37</vt:lpstr>
      <vt:lpstr>Slayt 38</vt:lpstr>
      <vt:lpstr>ÇOK PROGRAMLI ANADOLU LİSESİ KIZ PANSİYONU</vt:lpstr>
      <vt:lpstr>Slayt 40</vt:lpstr>
      <vt:lpstr>UYGULAMA MESCİDİ</vt:lpstr>
      <vt:lpstr>CUMA NAMAZI UYGULAMALARI</vt:lpstr>
      <vt:lpstr>KÜTÜPHANEMİZ</vt:lpstr>
      <vt:lpstr>Slayt 44</vt:lpstr>
      <vt:lpstr>Slayt 45</vt:lpstr>
      <vt:lpstr>Slayt 46</vt:lpstr>
      <vt:lpstr>FİZİKİ ÇALIŞMALAR- ÇARDAK</vt:lpstr>
      <vt:lpstr>ÇEŞME</vt:lpstr>
      <vt:lpstr>DİNLENME ALANLARI</vt:lpstr>
      <vt:lpstr>ŞARK ODASI</vt:lpstr>
      <vt:lpstr>KORİDORA OTURMA TAKIMLARI</vt:lpstr>
      <vt:lpstr>Sosyal sorumluluk faaliyetlerimiz</vt:lpstr>
      <vt:lpstr>Temiz bir çevre için el ele</vt:lpstr>
      <vt:lpstr>Temiz bir çevre için el ele</vt:lpstr>
      <vt:lpstr>Temiz bir çevre için el ele</vt:lpstr>
      <vt:lpstr>Sevgi evine ziyaret</vt:lpstr>
      <vt:lpstr>Ağaç dikme etkinliği</vt:lpstr>
      <vt:lpstr>Kardeş okul projesi-çavçük ilk okulu-ana okulu</vt:lpstr>
      <vt:lpstr>Kardeş okul projesi-çavçük ilk okulu-ana okulu</vt:lpstr>
      <vt:lpstr>Slayt 60</vt:lpstr>
      <vt:lpstr>Kardeş okul projesi-çavçük ilk okulu-ana okulu</vt:lpstr>
      <vt:lpstr>Sadaka kutusu</vt:lpstr>
      <vt:lpstr>Sadaka kutusu</vt:lpstr>
      <vt:lpstr>Sadaka kutusu</vt:lpstr>
      <vt:lpstr>Sadaka kutusu</vt:lpstr>
      <vt:lpstr>Sadaka kutusu</vt:lpstr>
      <vt:lpstr>KAN BAĞIŞI KAMPANYASI</vt:lpstr>
      <vt:lpstr>KAN BAĞIŞI KAMPANYASI</vt:lpstr>
      <vt:lpstr>KAN BAĞIŞI KAMPANYASI</vt:lpstr>
      <vt:lpstr>OKUL OLARAK VELİLERİMİZİN DÜŞÜNCELERİNİ ÖNEMSİYORUZ…</vt:lpstr>
      <vt:lpstr>OKUL VELİ İŞBİRLİĞİ</vt:lpstr>
      <vt:lpstr>OKUL VELİ İŞBİRLİĞİ</vt:lpstr>
      <vt:lpstr>OKUL VELİ İŞBİRLİĞİ</vt:lpstr>
      <vt:lpstr>OKUL VELİ İŞBİRLİĞİ</vt:lpstr>
      <vt:lpstr>OKUL VELİ İŞBİRLİĞİ</vt:lpstr>
      <vt:lpstr>OKUL VELİ İŞBİRLİĞİ</vt:lpstr>
      <vt:lpstr>OKUL VELİ İŞBİRLİĞİ</vt:lpstr>
      <vt:lpstr>OKUL VELİ İŞBİRLİĞİ</vt:lpstr>
      <vt:lpstr>OKUL VELİ İŞBİRLİĞİ</vt:lpstr>
      <vt:lpstr>NEDEN SİNCİK ANADOLU İMAM HATİP LİSESİ</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SİNCİK ANADOLU İMAM HATİP LİSESİ</dc:title>
  <dc:creator>BILGISAYAR</dc:creator>
  <cp:lastModifiedBy>Windows Kullanıcısı</cp:lastModifiedBy>
  <cp:revision>46</cp:revision>
  <dcterms:created xsi:type="dcterms:W3CDTF">2016-05-06T12:49:02Z</dcterms:created>
  <dcterms:modified xsi:type="dcterms:W3CDTF">2019-05-07T08:00:36Z</dcterms:modified>
</cp:coreProperties>
</file>